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64" r:id="rId2"/>
  </p:sldMasterIdLst>
  <p:notesMasterIdLst>
    <p:notesMasterId r:id="rId38"/>
  </p:notesMasterIdLst>
  <p:handoutMasterIdLst>
    <p:handoutMasterId r:id="rId39"/>
  </p:handoutMasterIdLst>
  <p:sldIdLst>
    <p:sldId id="334" r:id="rId3"/>
    <p:sldId id="259" r:id="rId4"/>
    <p:sldId id="281" r:id="rId5"/>
    <p:sldId id="282" r:id="rId6"/>
    <p:sldId id="283" r:id="rId7"/>
    <p:sldId id="284" r:id="rId8"/>
    <p:sldId id="285" r:id="rId9"/>
    <p:sldId id="296" r:id="rId10"/>
    <p:sldId id="286" r:id="rId11"/>
    <p:sldId id="287" r:id="rId12"/>
    <p:sldId id="288" r:id="rId13"/>
    <p:sldId id="297" r:id="rId14"/>
    <p:sldId id="298" r:id="rId15"/>
    <p:sldId id="299" r:id="rId16"/>
    <p:sldId id="289" r:id="rId17"/>
    <p:sldId id="290" r:id="rId18"/>
    <p:sldId id="300" r:id="rId19"/>
    <p:sldId id="291" r:id="rId20"/>
    <p:sldId id="292" r:id="rId21"/>
    <p:sldId id="293" r:id="rId22"/>
    <p:sldId id="294" r:id="rId23"/>
    <p:sldId id="295" r:id="rId24"/>
    <p:sldId id="301" r:id="rId25"/>
    <p:sldId id="302" r:id="rId26"/>
    <p:sldId id="303" r:id="rId27"/>
    <p:sldId id="304" r:id="rId28"/>
    <p:sldId id="305" r:id="rId29"/>
    <p:sldId id="316" r:id="rId30"/>
    <p:sldId id="315" r:id="rId31"/>
    <p:sldId id="314" r:id="rId32"/>
    <p:sldId id="313" r:id="rId33"/>
    <p:sldId id="310" r:id="rId34"/>
    <p:sldId id="311" r:id="rId35"/>
    <p:sldId id="312" r:id="rId36"/>
    <p:sldId id="266" r:id="rId3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2880">
          <p15:clr>
            <a:srgbClr val="A4A3A4"/>
          </p15:clr>
        </p15:guide>
        <p15:guide id="7" pos="528">
          <p15:clr>
            <a:srgbClr val="A4A3A4"/>
          </p15:clr>
        </p15:guide>
        <p15:guide id="8" pos="53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2" autoAdjust="0"/>
    <p:restoredTop sz="94660"/>
  </p:normalViewPr>
  <p:slideViewPr>
    <p:cSldViewPr>
      <p:cViewPr varScale="1">
        <p:scale>
          <a:sx n="74" d="100"/>
          <a:sy n="74" d="100"/>
        </p:scale>
        <p:origin x="1747" y="62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2880"/>
        <p:guide pos="528"/>
        <p:guide pos="532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3072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2AB686-6381-413F-97A1-02120897E531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335398-0C5F-4040-81A0-D863ECECEFFF}">
      <dgm:prSet/>
      <dgm:spPr/>
      <dgm:t>
        <a:bodyPr/>
        <a:lstStyle/>
        <a:p>
          <a:pPr rtl="0"/>
          <a:r>
            <a:rPr lang="ru-RU" b="1" dirty="0"/>
            <a:t>Реферат</a:t>
          </a:r>
          <a:r>
            <a:rPr lang="ru-RU" dirty="0"/>
            <a:t> (от лат. </a:t>
          </a:r>
          <a:r>
            <a:rPr lang="ru-RU" dirty="0" err="1"/>
            <a:t>referrer</a:t>
          </a:r>
          <a:r>
            <a:rPr lang="ru-RU" dirty="0"/>
            <a:t> — докладывать)</a:t>
          </a:r>
        </a:p>
      </dgm:t>
    </dgm:pt>
    <dgm:pt modelId="{43BCAAA2-4DEA-4D0F-804B-B62A1DDBEDEA}" type="parTrans" cxnId="{071DC8E8-DD09-415D-9F26-5A48E0DBC69D}">
      <dgm:prSet/>
      <dgm:spPr/>
      <dgm:t>
        <a:bodyPr/>
        <a:lstStyle/>
        <a:p>
          <a:endParaRPr lang="ru-RU"/>
        </a:p>
      </dgm:t>
    </dgm:pt>
    <dgm:pt modelId="{55EA40F9-C6AA-44CB-9771-FB133BEDC839}" type="sibTrans" cxnId="{071DC8E8-DD09-415D-9F26-5A48E0DBC69D}">
      <dgm:prSet/>
      <dgm:spPr/>
      <dgm:t>
        <a:bodyPr/>
        <a:lstStyle/>
        <a:p>
          <a:endParaRPr lang="ru-RU"/>
        </a:p>
      </dgm:t>
    </dgm:pt>
    <dgm:pt modelId="{FA594AE7-D887-4133-A4AC-A0E946935470}">
      <dgm:prSet/>
      <dgm:spPr/>
      <dgm:t>
        <a:bodyPr/>
        <a:lstStyle/>
        <a:p>
          <a:pPr rtl="0"/>
          <a:r>
            <a:rPr lang="ru-RU" dirty="0"/>
            <a:t>краткое точное изложение сущности какого-либо вопроса, темы на основе одной или нескольких книг, монографий или </a:t>
          </a:r>
          <a:r>
            <a:rPr lang="ru-RU"/>
            <a:t>других первоисточников.</a:t>
          </a:r>
          <a:endParaRPr lang="ru-RU" dirty="0"/>
        </a:p>
      </dgm:t>
    </dgm:pt>
    <dgm:pt modelId="{F40394BA-DB0E-40C0-B056-1B0C53F89DE3}" type="parTrans" cxnId="{E8C6FB2B-F5E3-4D5F-9637-7B687F37265D}">
      <dgm:prSet/>
      <dgm:spPr/>
      <dgm:t>
        <a:bodyPr/>
        <a:lstStyle/>
        <a:p>
          <a:endParaRPr lang="ru-RU"/>
        </a:p>
      </dgm:t>
    </dgm:pt>
    <dgm:pt modelId="{A36B76FB-0D8B-46AA-AA62-C0930B2B7D10}" type="sibTrans" cxnId="{E8C6FB2B-F5E3-4D5F-9637-7B687F37265D}">
      <dgm:prSet/>
      <dgm:spPr/>
      <dgm:t>
        <a:bodyPr/>
        <a:lstStyle/>
        <a:p>
          <a:endParaRPr lang="ru-RU"/>
        </a:p>
      </dgm:t>
    </dgm:pt>
    <dgm:pt modelId="{2D8B4B8F-B69F-46B1-80B9-EA7520D7479A}">
      <dgm:prSet/>
      <dgm:spPr/>
      <dgm:t>
        <a:bodyPr/>
        <a:lstStyle/>
        <a:p>
          <a:pPr rtl="0"/>
          <a:r>
            <a:rPr lang="ru-RU" dirty="0"/>
            <a:t>письменная работа объемом 10-18 печатных страниц, выполняемая студентом в течение длительного срока (от одной недели до месяца). </a:t>
          </a:r>
        </a:p>
      </dgm:t>
    </dgm:pt>
    <dgm:pt modelId="{E34E0C0C-4AF1-4A38-8DF1-166F1DCE0585}" type="parTrans" cxnId="{62D0C06C-C750-4494-9FC8-B963FDD40F1D}">
      <dgm:prSet/>
      <dgm:spPr/>
      <dgm:t>
        <a:bodyPr/>
        <a:lstStyle/>
        <a:p>
          <a:endParaRPr lang="ru-RU"/>
        </a:p>
      </dgm:t>
    </dgm:pt>
    <dgm:pt modelId="{55258B3F-E912-4EDC-9382-B18EB611B950}" type="sibTrans" cxnId="{62D0C06C-C750-4494-9FC8-B963FDD40F1D}">
      <dgm:prSet/>
      <dgm:spPr/>
      <dgm:t>
        <a:bodyPr/>
        <a:lstStyle/>
        <a:p>
          <a:endParaRPr lang="ru-RU"/>
        </a:p>
      </dgm:t>
    </dgm:pt>
    <dgm:pt modelId="{090927C1-72AA-42AD-9998-7A7D139606B8}">
      <dgm:prSet/>
      <dgm:spPr/>
      <dgm:t>
        <a:bodyPr/>
        <a:lstStyle/>
        <a:p>
          <a:pPr rtl="0"/>
          <a:r>
            <a:rPr lang="ru-RU" b="1"/>
            <a:t>Реферат</a:t>
          </a:r>
          <a:endParaRPr lang="ru-RU" dirty="0"/>
        </a:p>
      </dgm:t>
    </dgm:pt>
    <dgm:pt modelId="{0403BBA2-DBFE-4207-BDA3-C1A5DF663E0D}" type="sibTrans" cxnId="{F13263AA-3F84-46A5-8FCD-62B47686D57B}">
      <dgm:prSet/>
      <dgm:spPr/>
      <dgm:t>
        <a:bodyPr/>
        <a:lstStyle/>
        <a:p>
          <a:endParaRPr lang="ru-RU"/>
        </a:p>
      </dgm:t>
    </dgm:pt>
    <dgm:pt modelId="{19F15DD8-010D-4A70-A8BA-5DDCA9B21479}" type="parTrans" cxnId="{F13263AA-3F84-46A5-8FCD-62B47686D57B}">
      <dgm:prSet/>
      <dgm:spPr/>
      <dgm:t>
        <a:bodyPr/>
        <a:lstStyle/>
        <a:p>
          <a:endParaRPr lang="ru-RU"/>
        </a:p>
      </dgm:t>
    </dgm:pt>
    <dgm:pt modelId="{6FEEBE6D-FB0A-4A06-9B4F-5B51834932F5}" type="pres">
      <dgm:prSet presAssocID="{942AB686-6381-413F-97A1-02120897E531}" presName="linear" presStyleCnt="0">
        <dgm:presLayoutVars>
          <dgm:animLvl val="lvl"/>
          <dgm:resizeHandles val="exact"/>
        </dgm:presLayoutVars>
      </dgm:prSet>
      <dgm:spPr/>
    </dgm:pt>
    <dgm:pt modelId="{882C4EE0-8239-41A8-9C6E-5566E71D067E}" type="pres">
      <dgm:prSet presAssocID="{72335398-0C5F-4040-81A0-D863ECECEFF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2A4B37B-2C7B-44C9-BFA0-F9D4C245835B}" type="pres">
      <dgm:prSet presAssocID="{72335398-0C5F-4040-81A0-D863ECECEFFF}" presName="childText" presStyleLbl="revTx" presStyleIdx="0" presStyleCnt="2">
        <dgm:presLayoutVars>
          <dgm:bulletEnabled val="1"/>
        </dgm:presLayoutVars>
      </dgm:prSet>
      <dgm:spPr/>
    </dgm:pt>
    <dgm:pt modelId="{505DB51D-6629-4E70-9D78-903408C062A1}" type="pres">
      <dgm:prSet presAssocID="{090927C1-72AA-42AD-9998-7A7D139606B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1CDD0A4-0089-4006-8A92-F8A3335538B6}" type="pres">
      <dgm:prSet presAssocID="{090927C1-72AA-42AD-9998-7A7D139606B8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E8C6FB2B-F5E3-4D5F-9637-7B687F37265D}" srcId="{72335398-0C5F-4040-81A0-D863ECECEFFF}" destId="{FA594AE7-D887-4133-A4AC-A0E946935470}" srcOrd="0" destOrd="0" parTransId="{F40394BA-DB0E-40C0-B056-1B0C53F89DE3}" sibTransId="{A36B76FB-0D8B-46AA-AA62-C0930B2B7D10}"/>
    <dgm:cxn modelId="{62D0C06C-C750-4494-9FC8-B963FDD40F1D}" srcId="{090927C1-72AA-42AD-9998-7A7D139606B8}" destId="{2D8B4B8F-B69F-46B1-80B9-EA7520D7479A}" srcOrd="0" destOrd="0" parTransId="{E34E0C0C-4AF1-4A38-8DF1-166F1DCE0585}" sibTransId="{55258B3F-E912-4EDC-9382-B18EB611B950}"/>
    <dgm:cxn modelId="{C5048556-77FA-41E7-953C-5F441D666454}" type="presOf" srcId="{090927C1-72AA-42AD-9998-7A7D139606B8}" destId="{505DB51D-6629-4E70-9D78-903408C062A1}" srcOrd="0" destOrd="0" presId="urn:microsoft.com/office/officeart/2005/8/layout/vList2"/>
    <dgm:cxn modelId="{D8054595-6BF0-4A7B-9E50-42B9E0537FE6}" type="presOf" srcId="{942AB686-6381-413F-97A1-02120897E531}" destId="{6FEEBE6D-FB0A-4A06-9B4F-5B51834932F5}" srcOrd="0" destOrd="0" presId="urn:microsoft.com/office/officeart/2005/8/layout/vList2"/>
    <dgm:cxn modelId="{8C3715A2-EB13-4910-8E29-895E3D52926C}" type="presOf" srcId="{FA594AE7-D887-4133-A4AC-A0E946935470}" destId="{32A4B37B-2C7B-44C9-BFA0-F9D4C245835B}" srcOrd="0" destOrd="0" presId="urn:microsoft.com/office/officeart/2005/8/layout/vList2"/>
    <dgm:cxn modelId="{F13263AA-3F84-46A5-8FCD-62B47686D57B}" srcId="{942AB686-6381-413F-97A1-02120897E531}" destId="{090927C1-72AA-42AD-9998-7A7D139606B8}" srcOrd="1" destOrd="0" parTransId="{19F15DD8-010D-4A70-A8BA-5DDCA9B21479}" sibTransId="{0403BBA2-DBFE-4207-BDA3-C1A5DF663E0D}"/>
    <dgm:cxn modelId="{5100D3CC-67D3-4A7E-A948-F8F04C7ABCCE}" type="presOf" srcId="{72335398-0C5F-4040-81A0-D863ECECEFFF}" destId="{882C4EE0-8239-41A8-9C6E-5566E71D067E}" srcOrd="0" destOrd="0" presId="urn:microsoft.com/office/officeart/2005/8/layout/vList2"/>
    <dgm:cxn modelId="{A40C2ADC-C6A3-44F4-89D9-EEA704B28D9D}" type="presOf" srcId="{2D8B4B8F-B69F-46B1-80B9-EA7520D7479A}" destId="{D1CDD0A4-0089-4006-8A92-F8A3335538B6}" srcOrd="0" destOrd="0" presId="urn:microsoft.com/office/officeart/2005/8/layout/vList2"/>
    <dgm:cxn modelId="{071DC8E8-DD09-415D-9F26-5A48E0DBC69D}" srcId="{942AB686-6381-413F-97A1-02120897E531}" destId="{72335398-0C5F-4040-81A0-D863ECECEFFF}" srcOrd="0" destOrd="0" parTransId="{43BCAAA2-4DEA-4D0F-804B-B62A1DDBEDEA}" sibTransId="{55EA40F9-C6AA-44CB-9771-FB133BEDC839}"/>
    <dgm:cxn modelId="{DDF613CE-672A-4C0D-B230-2E9C329C0845}" type="presParOf" srcId="{6FEEBE6D-FB0A-4A06-9B4F-5B51834932F5}" destId="{882C4EE0-8239-41A8-9C6E-5566E71D067E}" srcOrd="0" destOrd="0" presId="urn:microsoft.com/office/officeart/2005/8/layout/vList2"/>
    <dgm:cxn modelId="{D5FD148C-656A-4844-961E-644F7A609DB9}" type="presParOf" srcId="{6FEEBE6D-FB0A-4A06-9B4F-5B51834932F5}" destId="{32A4B37B-2C7B-44C9-BFA0-F9D4C245835B}" srcOrd="1" destOrd="0" presId="urn:microsoft.com/office/officeart/2005/8/layout/vList2"/>
    <dgm:cxn modelId="{820F078E-E9AB-4626-B979-0B127F2355A6}" type="presParOf" srcId="{6FEEBE6D-FB0A-4A06-9B4F-5B51834932F5}" destId="{505DB51D-6629-4E70-9D78-903408C062A1}" srcOrd="2" destOrd="0" presId="urn:microsoft.com/office/officeart/2005/8/layout/vList2"/>
    <dgm:cxn modelId="{DE63AD28-23A6-4F8C-AA5A-400885A07B74}" type="presParOf" srcId="{6FEEBE6D-FB0A-4A06-9B4F-5B51834932F5}" destId="{D1CDD0A4-0089-4006-8A92-F8A3335538B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13D30E9-B059-4A78-B31F-2728A7824B62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7842D1-6951-41E8-8C2E-5503AAE01073}">
      <dgm:prSet custT="1"/>
      <dgm:spPr/>
      <dgm:t>
        <a:bodyPr/>
        <a:lstStyle/>
        <a:p>
          <a:pPr rtl="0"/>
          <a:r>
            <a:rPr lang="ru-RU" sz="3600" b="1" dirty="0">
              <a:solidFill>
                <a:schemeClr val="bg1"/>
              </a:solidFill>
            </a:rPr>
            <a:t>Формулировка темы</a:t>
          </a:r>
          <a:br>
            <a:rPr lang="ru-RU" sz="3600" dirty="0">
              <a:solidFill>
                <a:schemeClr val="tx1"/>
              </a:solidFill>
            </a:rPr>
          </a:br>
          <a:endParaRPr lang="ru-RU" sz="3600" dirty="0">
            <a:solidFill>
              <a:schemeClr val="tx1"/>
            </a:solidFill>
          </a:endParaRPr>
        </a:p>
      </dgm:t>
    </dgm:pt>
    <dgm:pt modelId="{ADE35025-20BC-4E0D-8F75-51D5A3C2011D}" type="parTrans" cxnId="{C14E5A13-B20F-4CF2-A8DE-C26532E09C37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CD8398AC-A412-47F9-9BA6-85B5FD8B629C}" type="sibTrans" cxnId="{C14E5A13-B20F-4CF2-A8DE-C26532E09C37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1307EFA4-0A8A-4A10-A04F-8F42037029D2}">
      <dgm:prSet custT="1"/>
      <dgm:spPr/>
      <dgm:t>
        <a:bodyPr/>
        <a:lstStyle/>
        <a:p>
          <a:pPr rtl="0"/>
          <a:r>
            <a:rPr lang="ru-RU" sz="2800" dirty="0">
              <a:solidFill>
                <a:schemeClr val="tx1"/>
              </a:solidFill>
            </a:rPr>
            <a:t>Необходимо, чтобы тема заключала в себе проблему, скрытый вопрос</a:t>
          </a:r>
        </a:p>
      </dgm:t>
    </dgm:pt>
    <dgm:pt modelId="{06F0D2FD-2780-4FF8-9D66-B03CCA7DC047}" type="parTrans" cxnId="{DC134A05-E98A-405F-B031-F6EA005DE778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137ADC39-06D2-41B7-B53E-A51D33668A56}" type="sibTrans" cxnId="{DC134A05-E98A-405F-B031-F6EA005DE778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56DED608-5299-4234-ADED-FE2691E232DF}">
      <dgm:prSet custT="1"/>
      <dgm:spPr/>
      <dgm:t>
        <a:bodyPr/>
        <a:lstStyle/>
        <a:p>
          <a:pPr rtl="0"/>
          <a:r>
            <a:rPr lang="ru-RU" sz="2800" dirty="0">
              <a:solidFill>
                <a:schemeClr val="tx1"/>
              </a:solidFill>
            </a:rPr>
            <a:t>Тема в концентрированном виде выражает содержание будущего текста, фиксируя как предмет исследования, так и его ожидаемый результат</a:t>
          </a:r>
        </a:p>
      </dgm:t>
    </dgm:pt>
    <dgm:pt modelId="{F1432C14-31D5-4666-9C43-456F6D384E65}" type="parTrans" cxnId="{430FAD2D-2CB7-4601-9425-C76DEB9A8ED4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92621F7E-9BAC-4121-A865-0CC406B4A7E4}" type="sibTrans" cxnId="{430FAD2D-2CB7-4601-9425-C76DEB9A8ED4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29BB33AF-3AC3-4A06-BACB-8DC354524E23}" type="pres">
      <dgm:prSet presAssocID="{213D30E9-B059-4A78-B31F-2728A7824B62}" presName="linear" presStyleCnt="0">
        <dgm:presLayoutVars>
          <dgm:animLvl val="lvl"/>
          <dgm:resizeHandles val="exact"/>
        </dgm:presLayoutVars>
      </dgm:prSet>
      <dgm:spPr/>
    </dgm:pt>
    <dgm:pt modelId="{446F2CC0-675A-48AC-8DA8-54624CC08A67}" type="pres">
      <dgm:prSet presAssocID="{F97842D1-6951-41E8-8C2E-5503AAE01073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53FE4FF1-5F49-4150-98A2-A591CA756DD0}" type="pres">
      <dgm:prSet presAssocID="{F97842D1-6951-41E8-8C2E-5503AAE01073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DC134A05-E98A-405F-B031-F6EA005DE778}" srcId="{F97842D1-6951-41E8-8C2E-5503AAE01073}" destId="{1307EFA4-0A8A-4A10-A04F-8F42037029D2}" srcOrd="1" destOrd="0" parTransId="{06F0D2FD-2780-4FF8-9D66-B03CCA7DC047}" sibTransId="{137ADC39-06D2-41B7-B53E-A51D33668A56}"/>
    <dgm:cxn modelId="{C14E5A13-B20F-4CF2-A8DE-C26532E09C37}" srcId="{213D30E9-B059-4A78-B31F-2728A7824B62}" destId="{F97842D1-6951-41E8-8C2E-5503AAE01073}" srcOrd="0" destOrd="0" parTransId="{ADE35025-20BC-4E0D-8F75-51D5A3C2011D}" sibTransId="{CD8398AC-A412-47F9-9BA6-85B5FD8B629C}"/>
    <dgm:cxn modelId="{430FAD2D-2CB7-4601-9425-C76DEB9A8ED4}" srcId="{F97842D1-6951-41E8-8C2E-5503AAE01073}" destId="{56DED608-5299-4234-ADED-FE2691E232DF}" srcOrd="0" destOrd="0" parTransId="{F1432C14-31D5-4666-9C43-456F6D384E65}" sibTransId="{92621F7E-9BAC-4121-A865-0CC406B4A7E4}"/>
    <dgm:cxn modelId="{930E0966-27EA-4ED6-8CBC-B2E20087FB07}" type="presOf" srcId="{213D30E9-B059-4A78-B31F-2728A7824B62}" destId="{29BB33AF-3AC3-4A06-BACB-8DC354524E23}" srcOrd="0" destOrd="0" presId="urn:microsoft.com/office/officeart/2005/8/layout/vList2"/>
    <dgm:cxn modelId="{FBD1BA78-155F-4350-926A-89CCE30B8FC6}" type="presOf" srcId="{1307EFA4-0A8A-4A10-A04F-8F42037029D2}" destId="{53FE4FF1-5F49-4150-98A2-A591CA756DD0}" srcOrd="0" destOrd="1" presId="urn:microsoft.com/office/officeart/2005/8/layout/vList2"/>
    <dgm:cxn modelId="{D909EA7B-D587-4DB8-BDE9-05DC5FB9E3DD}" type="presOf" srcId="{56DED608-5299-4234-ADED-FE2691E232DF}" destId="{53FE4FF1-5F49-4150-98A2-A591CA756DD0}" srcOrd="0" destOrd="0" presId="urn:microsoft.com/office/officeart/2005/8/layout/vList2"/>
    <dgm:cxn modelId="{8BA8FB9E-3FAA-44C2-A174-9115868056D7}" type="presOf" srcId="{F97842D1-6951-41E8-8C2E-5503AAE01073}" destId="{446F2CC0-675A-48AC-8DA8-54624CC08A67}" srcOrd="0" destOrd="0" presId="urn:microsoft.com/office/officeart/2005/8/layout/vList2"/>
    <dgm:cxn modelId="{5E968455-CE34-4DFD-9606-D942B7979264}" type="presParOf" srcId="{29BB33AF-3AC3-4A06-BACB-8DC354524E23}" destId="{446F2CC0-675A-48AC-8DA8-54624CC08A67}" srcOrd="0" destOrd="0" presId="urn:microsoft.com/office/officeart/2005/8/layout/vList2"/>
    <dgm:cxn modelId="{6D62D595-7536-4F00-9FB6-E05478DC2CD6}" type="presParOf" srcId="{29BB33AF-3AC3-4A06-BACB-8DC354524E23}" destId="{53FE4FF1-5F49-4150-98A2-A591CA756DD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453AB26-700D-4FC8-AF37-451A1A018F8A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A9FE27-C79A-482F-A443-BC1DC4B02E85}">
      <dgm:prSet custT="1"/>
      <dgm:spPr/>
      <dgm:t>
        <a:bodyPr/>
        <a:lstStyle/>
        <a:p>
          <a:pPr rtl="0"/>
          <a:r>
            <a:rPr lang="ru-RU" sz="3200" b="1" dirty="0">
              <a:solidFill>
                <a:schemeClr val="bg1"/>
              </a:solidFill>
            </a:rPr>
            <a:t>Поиск источников</a:t>
          </a:r>
          <a:endParaRPr lang="ru-RU" sz="3200" dirty="0">
            <a:solidFill>
              <a:schemeClr val="bg1"/>
            </a:solidFill>
          </a:endParaRPr>
        </a:p>
      </dgm:t>
    </dgm:pt>
    <dgm:pt modelId="{5D1EB19B-6990-4DD1-B376-D19CAB4B6A1C}" type="parTrans" cxnId="{68084DA9-F7A7-417D-B9C5-BA8583A0CE3D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A6C8CB30-0F02-45B2-99EB-6F2738439E5B}" type="sibTrans" cxnId="{68084DA9-F7A7-417D-B9C5-BA8583A0CE3D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5320EA5C-E454-455F-BC87-93BB0B17535A}">
      <dgm:prSet custT="1"/>
      <dgm:spPr/>
      <dgm:t>
        <a:bodyPr/>
        <a:lstStyle/>
        <a:p>
          <a:pPr rtl="0"/>
          <a:r>
            <a:rPr lang="ru-RU" sz="2400" dirty="0">
              <a:solidFill>
                <a:schemeClr val="tx1"/>
              </a:solidFill>
            </a:rPr>
            <a:t>На этом этапе необходимо вспомнить, как работать с энциклопедиями и энциклопедическими словарями (обращать особое внимание на список литературы, приведенный в конце тематической статьи); как работать с систематическими и алфавитными каталогами библиотек; как оформлять список литературы (выписывая выходные данные книги и отмечая библиотечный шифр)</a:t>
          </a:r>
        </a:p>
      </dgm:t>
    </dgm:pt>
    <dgm:pt modelId="{B4963415-FD5C-4C9A-9386-D3B42BAA3D5A}" type="parTrans" cxnId="{CD4E3B2E-A620-4184-A665-B9AE0521C0C3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67EADB3E-D3CF-4AD5-8FED-454E341D04AF}" type="sibTrans" cxnId="{CD4E3B2E-A620-4184-A665-B9AE0521C0C3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38A4EAE5-7014-41EF-98E3-5F72A97007E5}" type="pres">
      <dgm:prSet presAssocID="{B453AB26-700D-4FC8-AF37-451A1A018F8A}" presName="linear" presStyleCnt="0">
        <dgm:presLayoutVars>
          <dgm:animLvl val="lvl"/>
          <dgm:resizeHandles val="exact"/>
        </dgm:presLayoutVars>
      </dgm:prSet>
      <dgm:spPr/>
    </dgm:pt>
    <dgm:pt modelId="{7DB15CB7-C9AE-41AE-A735-0E6D14F30E75}" type="pres">
      <dgm:prSet presAssocID="{D0A9FE27-C79A-482F-A443-BC1DC4B02E85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73129058-893B-49B3-8990-97BFFCAD27E9}" type="pres">
      <dgm:prSet presAssocID="{D0A9FE27-C79A-482F-A443-BC1DC4B02E85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19513628-09D4-43B8-BA27-88468BFC174F}" type="presOf" srcId="{5320EA5C-E454-455F-BC87-93BB0B17535A}" destId="{73129058-893B-49B3-8990-97BFFCAD27E9}" srcOrd="0" destOrd="0" presId="urn:microsoft.com/office/officeart/2005/8/layout/vList2"/>
    <dgm:cxn modelId="{CD4E3B2E-A620-4184-A665-B9AE0521C0C3}" srcId="{D0A9FE27-C79A-482F-A443-BC1DC4B02E85}" destId="{5320EA5C-E454-455F-BC87-93BB0B17535A}" srcOrd="0" destOrd="0" parTransId="{B4963415-FD5C-4C9A-9386-D3B42BAA3D5A}" sibTransId="{67EADB3E-D3CF-4AD5-8FED-454E341D04AF}"/>
    <dgm:cxn modelId="{68084DA9-F7A7-417D-B9C5-BA8583A0CE3D}" srcId="{B453AB26-700D-4FC8-AF37-451A1A018F8A}" destId="{D0A9FE27-C79A-482F-A443-BC1DC4B02E85}" srcOrd="0" destOrd="0" parTransId="{5D1EB19B-6990-4DD1-B376-D19CAB4B6A1C}" sibTransId="{A6C8CB30-0F02-45B2-99EB-6F2738439E5B}"/>
    <dgm:cxn modelId="{6221F9EF-F17D-49D4-B3F5-FC98622D791D}" type="presOf" srcId="{B453AB26-700D-4FC8-AF37-451A1A018F8A}" destId="{38A4EAE5-7014-41EF-98E3-5F72A97007E5}" srcOrd="0" destOrd="0" presId="urn:microsoft.com/office/officeart/2005/8/layout/vList2"/>
    <dgm:cxn modelId="{369F25FD-7FE7-4A54-829A-D5ACBBE60A8D}" type="presOf" srcId="{D0A9FE27-C79A-482F-A443-BC1DC4B02E85}" destId="{7DB15CB7-C9AE-41AE-A735-0E6D14F30E75}" srcOrd="0" destOrd="0" presId="urn:microsoft.com/office/officeart/2005/8/layout/vList2"/>
    <dgm:cxn modelId="{54C92F86-63C1-4E91-BAED-23EEE5BDAAED}" type="presParOf" srcId="{38A4EAE5-7014-41EF-98E3-5F72A97007E5}" destId="{7DB15CB7-C9AE-41AE-A735-0E6D14F30E75}" srcOrd="0" destOrd="0" presId="urn:microsoft.com/office/officeart/2005/8/layout/vList2"/>
    <dgm:cxn modelId="{682EB435-469D-4784-82B1-9F275944831A}" type="presParOf" srcId="{38A4EAE5-7014-41EF-98E3-5F72A97007E5}" destId="{73129058-893B-49B3-8990-97BFFCAD27E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F1FA6E4-FB58-4F5B-BCF2-068A250B0B5B}" type="doc">
      <dgm:prSet loTypeId="urn:microsoft.com/office/officeart/2005/8/layout/pyramid2" loCatId="pyramid" qsTypeId="urn:microsoft.com/office/officeart/2005/8/quickstyle/3d2#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47E75E-04C0-41A6-9C68-5F15EAA12A44}">
      <dgm:prSet custT="1"/>
      <dgm:spPr/>
      <dgm:t>
        <a:bodyPr/>
        <a:lstStyle/>
        <a:p>
          <a:pPr rtl="0"/>
          <a:r>
            <a:rPr lang="ru-RU" sz="2000" b="1" dirty="0">
              <a:solidFill>
                <a:schemeClr val="tx1"/>
              </a:solidFill>
            </a:rPr>
            <a:t>Создание конспектов для написания реферата</a:t>
          </a:r>
          <a:endParaRPr lang="ru-RU" sz="2000" dirty="0">
            <a:solidFill>
              <a:schemeClr val="tx1"/>
            </a:solidFill>
          </a:endParaRPr>
        </a:p>
      </dgm:t>
    </dgm:pt>
    <dgm:pt modelId="{D6BA9E4C-71F7-4D9E-8422-AB086FB44FCC}" type="parTrans" cxnId="{D608E2A0-1F24-4C64-A299-77CC719A64D2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404A51FA-F20C-4556-A3D0-D2BA9245E022}" type="sibTrans" cxnId="{D608E2A0-1F24-4C64-A299-77CC719A64D2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75D331B0-C238-4C2F-9A3F-6028D083E20B}">
      <dgm:prSet custT="1"/>
      <dgm:spPr/>
      <dgm:t>
        <a:bodyPr/>
        <a:lstStyle/>
        <a:p>
          <a:pPr rtl="0"/>
          <a:r>
            <a:rPr lang="ru-RU" sz="2000" dirty="0">
              <a:solidFill>
                <a:schemeClr val="tx1"/>
              </a:solidFill>
            </a:rPr>
            <a:t>В конспекте фиксируются основные тезисы и аргументы</a:t>
          </a:r>
        </a:p>
      </dgm:t>
    </dgm:pt>
    <dgm:pt modelId="{A5C3FA1E-8D96-4CC3-8645-8135E3FB6A57}" type="parTrans" cxnId="{BAA36DF3-18CB-44FA-8069-31B320B0432F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784CE49F-EFF1-4465-8F3F-AEB4DFA4C3EB}" type="sibTrans" cxnId="{BAA36DF3-18CB-44FA-8069-31B320B0432F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55DE2D07-DE4A-4D8F-8E5A-89F0F507EAD2}">
      <dgm:prSet custT="1"/>
      <dgm:spPr/>
      <dgm:t>
        <a:bodyPr/>
        <a:lstStyle/>
        <a:p>
          <a:pPr rtl="0"/>
          <a:r>
            <a:rPr lang="ru-RU" sz="2000" dirty="0">
              <a:solidFill>
                <a:schemeClr val="tx1"/>
              </a:solidFill>
            </a:rPr>
            <a:t>Конспекты пишутся на одной стороне листа, с полями и достаточным для исправления и ремарок межстрочным расстоянием</a:t>
          </a:r>
        </a:p>
      </dgm:t>
    </dgm:pt>
    <dgm:pt modelId="{BBEF922F-B659-436D-8815-B58AFFD1FB18}" type="parTrans" cxnId="{B4FB0FEB-F35D-49EE-A1B1-343D2A332A7F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BCDFC469-EF8A-47DB-95AB-84C638A93CEE}" type="sibTrans" cxnId="{B4FB0FEB-F35D-49EE-A1B1-343D2A332A7F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D76F684D-2796-48CE-B59B-0C05A6EABD53}">
      <dgm:prSet custT="1"/>
      <dgm:spPr/>
      <dgm:t>
        <a:bodyPr/>
        <a:lstStyle/>
        <a:p>
          <a:pPr rtl="0"/>
          <a:r>
            <a:rPr lang="ru-RU" sz="2000" dirty="0">
              <a:solidFill>
                <a:schemeClr val="tx1"/>
              </a:solidFill>
            </a:rPr>
            <a:t>Если в конспектах приводятся цитаты, то непременно должно быть дано указание на источник (автор, название, выходные данные, № страницы)</a:t>
          </a:r>
        </a:p>
      </dgm:t>
    </dgm:pt>
    <dgm:pt modelId="{08FD2AD7-C03D-403D-BDA2-C424B93E5157}" type="parTrans" cxnId="{B4FAA438-C709-4AE0-9B68-74FEB31B8C5E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C4FDC3FD-02C3-48FC-9A68-F42F063F6C5F}" type="sibTrans" cxnId="{B4FAA438-C709-4AE0-9B68-74FEB31B8C5E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90CF2E92-5971-4081-8438-054E39326DFB}" type="pres">
      <dgm:prSet presAssocID="{3F1FA6E4-FB58-4F5B-BCF2-068A250B0B5B}" presName="compositeShape" presStyleCnt="0">
        <dgm:presLayoutVars>
          <dgm:dir/>
          <dgm:resizeHandles/>
        </dgm:presLayoutVars>
      </dgm:prSet>
      <dgm:spPr/>
    </dgm:pt>
    <dgm:pt modelId="{DE1219DA-0BCE-4ED4-9C41-16E9FB0CA49A}" type="pres">
      <dgm:prSet presAssocID="{3F1FA6E4-FB58-4F5B-BCF2-068A250B0B5B}" presName="pyramid" presStyleLbl="node1" presStyleIdx="0" presStyleCnt="1"/>
      <dgm:spPr/>
    </dgm:pt>
    <dgm:pt modelId="{932CC4DC-EFB1-4C56-BEF9-78025426F47C}" type="pres">
      <dgm:prSet presAssocID="{3F1FA6E4-FB58-4F5B-BCF2-068A250B0B5B}" presName="theList" presStyleCnt="0"/>
      <dgm:spPr/>
    </dgm:pt>
    <dgm:pt modelId="{9708B264-BCAA-4A87-A9E2-310B6CB63F6A}" type="pres">
      <dgm:prSet presAssocID="{DF47E75E-04C0-41A6-9C68-5F15EAA12A44}" presName="aNode" presStyleLbl="fgAcc1" presStyleIdx="0" presStyleCnt="4" custScaleX="153399">
        <dgm:presLayoutVars>
          <dgm:bulletEnabled val="1"/>
        </dgm:presLayoutVars>
      </dgm:prSet>
      <dgm:spPr/>
    </dgm:pt>
    <dgm:pt modelId="{4DC97446-5AEE-4CEA-B033-E7216AAAE8B9}" type="pres">
      <dgm:prSet presAssocID="{DF47E75E-04C0-41A6-9C68-5F15EAA12A44}" presName="aSpace" presStyleCnt="0"/>
      <dgm:spPr/>
    </dgm:pt>
    <dgm:pt modelId="{FE61AD3B-3AE4-49C8-818E-4CA931E01D6D}" type="pres">
      <dgm:prSet presAssocID="{75D331B0-C238-4C2F-9A3F-6028D083E20B}" presName="aNode" presStyleLbl="fgAcc1" presStyleIdx="1" presStyleCnt="4" custScaleX="153399">
        <dgm:presLayoutVars>
          <dgm:bulletEnabled val="1"/>
        </dgm:presLayoutVars>
      </dgm:prSet>
      <dgm:spPr/>
    </dgm:pt>
    <dgm:pt modelId="{03A587A5-3DA9-4137-A592-034D87FE215F}" type="pres">
      <dgm:prSet presAssocID="{75D331B0-C238-4C2F-9A3F-6028D083E20B}" presName="aSpace" presStyleCnt="0"/>
      <dgm:spPr/>
    </dgm:pt>
    <dgm:pt modelId="{C75D6C0F-E117-4019-9E4F-CDC094EA7CFB}" type="pres">
      <dgm:prSet presAssocID="{55DE2D07-DE4A-4D8F-8E5A-89F0F507EAD2}" presName="aNode" presStyleLbl="fgAcc1" presStyleIdx="2" presStyleCnt="4" custScaleX="157614" custScaleY="123248">
        <dgm:presLayoutVars>
          <dgm:bulletEnabled val="1"/>
        </dgm:presLayoutVars>
      </dgm:prSet>
      <dgm:spPr/>
    </dgm:pt>
    <dgm:pt modelId="{4A014AB3-80BA-4332-AAEF-E640CDFE7AB9}" type="pres">
      <dgm:prSet presAssocID="{55DE2D07-DE4A-4D8F-8E5A-89F0F507EAD2}" presName="aSpace" presStyleCnt="0"/>
      <dgm:spPr/>
    </dgm:pt>
    <dgm:pt modelId="{12155F4B-C913-4494-8FAC-5D3E5C70744E}" type="pres">
      <dgm:prSet presAssocID="{D76F684D-2796-48CE-B59B-0C05A6EABD53}" presName="aNode" presStyleLbl="fgAcc1" presStyleIdx="3" presStyleCnt="4" custScaleX="160222" custScaleY="145149">
        <dgm:presLayoutVars>
          <dgm:bulletEnabled val="1"/>
        </dgm:presLayoutVars>
      </dgm:prSet>
      <dgm:spPr/>
    </dgm:pt>
    <dgm:pt modelId="{BE2B60BB-FCAD-429C-8F7E-57DE05CC2FD0}" type="pres">
      <dgm:prSet presAssocID="{D76F684D-2796-48CE-B59B-0C05A6EABD53}" presName="aSpace" presStyleCnt="0"/>
      <dgm:spPr/>
    </dgm:pt>
  </dgm:ptLst>
  <dgm:cxnLst>
    <dgm:cxn modelId="{92A9581A-77AB-49CE-BB1E-3450A26B4D98}" type="presOf" srcId="{D76F684D-2796-48CE-B59B-0C05A6EABD53}" destId="{12155F4B-C913-4494-8FAC-5D3E5C70744E}" srcOrd="0" destOrd="0" presId="urn:microsoft.com/office/officeart/2005/8/layout/pyramid2"/>
    <dgm:cxn modelId="{B4FAA438-C709-4AE0-9B68-74FEB31B8C5E}" srcId="{3F1FA6E4-FB58-4F5B-BCF2-068A250B0B5B}" destId="{D76F684D-2796-48CE-B59B-0C05A6EABD53}" srcOrd="3" destOrd="0" parTransId="{08FD2AD7-C03D-403D-BDA2-C424B93E5157}" sibTransId="{C4FDC3FD-02C3-48FC-9A68-F42F063F6C5F}"/>
    <dgm:cxn modelId="{AD8B2D3F-DF9A-40DE-AD09-3D1FCBBB373A}" type="presOf" srcId="{DF47E75E-04C0-41A6-9C68-5F15EAA12A44}" destId="{9708B264-BCAA-4A87-A9E2-310B6CB63F6A}" srcOrd="0" destOrd="0" presId="urn:microsoft.com/office/officeart/2005/8/layout/pyramid2"/>
    <dgm:cxn modelId="{C7E73452-9CAB-428C-A14B-C6405DC6D204}" type="presOf" srcId="{3F1FA6E4-FB58-4F5B-BCF2-068A250B0B5B}" destId="{90CF2E92-5971-4081-8438-054E39326DFB}" srcOrd="0" destOrd="0" presId="urn:microsoft.com/office/officeart/2005/8/layout/pyramid2"/>
    <dgm:cxn modelId="{0F2CE49D-3FE5-46D8-979E-F1F7BACA173E}" type="presOf" srcId="{75D331B0-C238-4C2F-9A3F-6028D083E20B}" destId="{FE61AD3B-3AE4-49C8-818E-4CA931E01D6D}" srcOrd="0" destOrd="0" presId="urn:microsoft.com/office/officeart/2005/8/layout/pyramid2"/>
    <dgm:cxn modelId="{60CB9D9F-5ACC-4B1B-A250-2606D5BA13B3}" type="presOf" srcId="{55DE2D07-DE4A-4D8F-8E5A-89F0F507EAD2}" destId="{C75D6C0F-E117-4019-9E4F-CDC094EA7CFB}" srcOrd="0" destOrd="0" presId="urn:microsoft.com/office/officeart/2005/8/layout/pyramid2"/>
    <dgm:cxn modelId="{D608E2A0-1F24-4C64-A299-77CC719A64D2}" srcId="{3F1FA6E4-FB58-4F5B-BCF2-068A250B0B5B}" destId="{DF47E75E-04C0-41A6-9C68-5F15EAA12A44}" srcOrd="0" destOrd="0" parTransId="{D6BA9E4C-71F7-4D9E-8422-AB086FB44FCC}" sibTransId="{404A51FA-F20C-4556-A3D0-D2BA9245E022}"/>
    <dgm:cxn modelId="{B4FB0FEB-F35D-49EE-A1B1-343D2A332A7F}" srcId="{3F1FA6E4-FB58-4F5B-BCF2-068A250B0B5B}" destId="{55DE2D07-DE4A-4D8F-8E5A-89F0F507EAD2}" srcOrd="2" destOrd="0" parTransId="{BBEF922F-B659-436D-8815-B58AFFD1FB18}" sibTransId="{BCDFC469-EF8A-47DB-95AB-84C638A93CEE}"/>
    <dgm:cxn modelId="{BAA36DF3-18CB-44FA-8069-31B320B0432F}" srcId="{3F1FA6E4-FB58-4F5B-BCF2-068A250B0B5B}" destId="{75D331B0-C238-4C2F-9A3F-6028D083E20B}" srcOrd="1" destOrd="0" parTransId="{A5C3FA1E-8D96-4CC3-8645-8135E3FB6A57}" sibTransId="{784CE49F-EFF1-4465-8F3F-AEB4DFA4C3EB}"/>
    <dgm:cxn modelId="{4576FF73-B812-420F-9978-341548786DD9}" type="presParOf" srcId="{90CF2E92-5971-4081-8438-054E39326DFB}" destId="{DE1219DA-0BCE-4ED4-9C41-16E9FB0CA49A}" srcOrd="0" destOrd="0" presId="urn:microsoft.com/office/officeart/2005/8/layout/pyramid2"/>
    <dgm:cxn modelId="{F7757CCE-E682-4D42-81D2-7DB0F851997D}" type="presParOf" srcId="{90CF2E92-5971-4081-8438-054E39326DFB}" destId="{932CC4DC-EFB1-4C56-BEF9-78025426F47C}" srcOrd="1" destOrd="0" presId="urn:microsoft.com/office/officeart/2005/8/layout/pyramid2"/>
    <dgm:cxn modelId="{B3186248-9293-4714-A323-7E6C0F244607}" type="presParOf" srcId="{932CC4DC-EFB1-4C56-BEF9-78025426F47C}" destId="{9708B264-BCAA-4A87-A9E2-310B6CB63F6A}" srcOrd="0" destOrd="0" presId="urn:microsoft.com/office/officeart/2005/8/layout/pyramid2"/>
    <dgm:cxn modelId="{0CE8B92B-1ACD-4658-8BC4-104FA5F18B0C}" type="presParOf" srcId="{932CC4DC-EFB1-4C56-BEF9-78025426F47C}" destId="{4DC97446-5AEE-4CEA-B033-E7216AAAE8B9}" srcOrd="1" destOrd="0" presId="urn:microsoft.com/office/officeart/2005/8/layout/pyramid2"/>
    <dgm:cxn modelId="{13216B1D-62C0-4A5C-A035-2FCB41E8A21C}" type="presParOf" srcId="{932CC4DC-EFB1-4C56-BEF9-78025426F47C}" destId="{FE61AD3B-3AE4-49C8-818E-4CA931E01D6D}" srcOrd="2" destOrd="0" presId="urn:microsoft.com/office/officeart/2005/8/layout/pyramid2"/>
    <dgm:cxn modelId="{9D1FB1CE-7629-407B-AC68-BDA855CA1869}" type="presParOf" srcId="{932CC4DC-EFB1-4C56-BEF9-78025426F47C}" destId="{03A587A5-3DA9-4137-A592-034D87FE215F}" srcOrd="3" destOrd="0" presId="urn:microsoft.com/office/officeart/2005/8/layout/pyramid2"/>
    <dgm:cxn modelId="{D1D2DF07-3406-43E3-9B00-EC6FF7E748B8}" type="presParOf" srcId="{932CC4DC-EFB1-4C56-BEF9-78025426F47C}" destId="{C75D6C0F-E117-4019-9E4F-CDC094EA7CFB}" srcOrd="4" destOrd="0" presId="urn:microsoft.com/office/officeart/2005/8/layout/pyramid2"/>
    <dgm:cxn modelId="{274A9B03-ABDB-43BB-AA97-5087DEDE45D0}" type="presParOf" srcId="{932CC4DC-EFB1-4C56-BEF9-78025426F47C}" destId="{4A014AB3-80BA-4332-AAEF-E640CDFE7AB9}" srcOrd="5" destOrd="0" presId="urn:microsoft.com/office/officeart/2005/8/layout/pyramid2"/>
    <dgm:cxn modelId="{D28B96B8-F5E1-479C-B234-43546E198346}" type="presParOf" srcId="{932CC4DC-EFB1-4C56-BEF9-78025426F47C}" destId="{12155F4B-C913-4494-8FAC-5D3E5C70744E}" srcOrd="6" destOrd="0" presId="urn:microsoft.com/office/officeart/2005/8/layout/pyramid2"/>
    <dgm:cxn modelId="{ABF34901-15BB-4682-B5A5-CE35135984AB}" type="presParOf" srcId="{932CC4DC-EFB1-4C56-BEF9-78025426F47C}" destId="{BE2B60BB-FCAD-429C-8F7E-57DE05CC2FD0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B982B70-F0F4-4D5B-A26D-88075583043C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D5F34E-CAA6-4962-9D6F-6225C65CE7B9}">
      <dgm:prSet custT="1"/>
      <dgm:spPr/>
      <dgm:t>
        <a:bodyPr/>
        <a:lstStyle/>
        <a:p>
          <a:pPr rtl="0"/>
          <a:r>
            <a:rPr lang="ru-RU" sz="2200" b="1" dirty="0"/>
            <a:t>Связность текста </a:t>
          </a:r>
          <a:r>
            <a:rPr lang="ru-RU" sz="2200" dirty="0"/>
            <a:t>– смысловая соотносительность отдельных компонентов</a:t>
          </a:r>
        </a:p>
      </dgm:t>
    </dgm:pt>
    <dgm:pt modelId="{6BA1C7F2-2796-4CFC-9E6B-1C2410FDADED}" type="parTrans" cxnId="{FE11506B-F23D-40ED-A731-07AF2FF6A47E}">
      <dgm:prSet/>
      <dgm:spPr/>
      <dgm:t>
        <a:bodyPr/>
        <a:lstStyle/>
        <a:p>
          <a:endParaRPr lang="ru-RU" sz="2200"/>
        </a:p>
      </dgm:t>
    </dgm:pt>
    <dgm:pt modelId="{F4A59156-6945-49C9-824E-0F50F2D55FD3}" type="sibTrans" cxnId="{FE11506B-F23D-40ED-A731-07AF2FF6A47E}">
      <dgm:prSet/>
      <dgm:spPr/>
      <dgm:t>
        <a:bodyPr/>
        <a:lstStyle/>
        <a:p>
          <a:endParaRPr lang="ru-RU" sz="2200"/>
        </a:p>
      </dgm:t>
    </dgm:pt>
    <dgm:pt modelId="{9499B468-87BB-40E7-8147-CBDDEA9B4EDB}">
      <dgm:prSet custT="1"/>
      <dgm:spPr/>
      <dgm:t>
        <a:bodyPr/>
        <a:lstStyle/>
        <a:p>
          <a:pPr rtl="0"/>
          <a:r>
            <a:rPr lang="ru-RU" sz="2200" b="1" dirty="0"/>
            <a:t>Цельность</a:t>
          </a:r>
          <a:r>
            <a:rPr lang="ru-RU" sz="2200" dirty="0"/>
            <a:t> - смысловая законченность текста </a:t>
          </a:r>
          <a:br>
            <a:rPr lang="ru-RU" sz="2200" dirty="0"/>
          </a:br>
          <a:endParaRPr lang="ru-RU" sz="2200" dirty="0"/>
        </a:p>
      </dgm:t>
    </dgm:pt>
    <dgm:pt modelId="{90AB7753-0C49-4D36-A22F-C51B2683E5D9}" type="parTrans" cxnId="{6E8C4227-C80D-47E5-8D81-D62B6736D2D3}">
      <dgm:prSet/>
      <dgm:spPr/>
      <dgm:t>
        <a:bodyPr/>
        <a:lstStyle/>
        <a:p>
          <a:endParaRPr lang="ru-RU" sz="2200"/>
        </a:p>
      </dgm:t>
    </dgm:pt>
    <dgm:pt modelId="{6D9B1114-4876-4993-9A14-829AFA0DF153}" type="sibTrans" cxnId="{6E8C4227-C80D-47E5-8D81-D62B6736D2D3}">
      <dgm:prSet/>
      <dgm:spPr/>
      <dgm:t>
        <a:bodyPr/>
        <a:lstStyle/>
        <a:p>
          <a:endParaRPr lang="ru-RU" sz="2200"/>
        </a:p>
      </dgm:t>
    </dgm:pt>
    <dgm:pt modelId="{BC0E09BB-8742-448B-9E2D-E569233D4010}">
      <dgm:prSet custT="1"/>
      <dgm:spPr/>
      <dgm:t>
        <a:bodyPr/>
        <a:lstStyle/>
        <a:p>
          <a:pPr rtl="0"/>
          <a:r>
            <a:rPr lang="ru-RU" sz="2200" b="1" dirty="0"/>
            <a:t>Тексты-констатации</a:t>
          </a:r>
          <a:r>
            <a:rPr lang="ru-RU" sz="2200" dirty="0"/>
            <a:t> - содержат результаты ознакомления с предметом и фиксируют устойчивые и несомненные суждения</a:t>
          </a:r>
        </a:p>
      </dgm:t>
    </dgm:pt>
    <dgm:pt modelId="{A9DEBBB4-BC94-4BED-8E5E-00D1CC9F07A9}" type="parTrans" cxnId="{872E6176-FAA9-498F-92FA-788B5E14276E}">
      <dgm:prSet/>
      <dgm:spPr/>
      <dgm:t>
        <a:bodyPr/>
        <a:lstStyle/>
        <a:p>
          <a:endParaRPr lang="ru-RU" sz="2200"/>
        </a:p>
      </dgm:t>
    </dgm:pt>
    <dgm:pt modelId="{5C824DE0-63CF-432A-A12F-665825E5763D}" type="sibTrans" cxnId="{872E6176-FAA9-498F-92FA-788B5E14276E}">
      <dgm:prSet/>
      <dgm:spPr/>
      <dgm:t>
        <a:bodyPr/>
        <a:lstStyle/>
        <a:p>
          <a:endParaRPr lang="ru-RU" sz="2200"/>
        </a:p>
      </dgm:t>
    </dgm:pt>
    <dgm:pt modelId="{B21F6F27-CBB6-4BD2-A06C-1123C95EF01A}">
      <dgm:prSet custT="1"/>
      <dgm:spPr/>
      <dgm:t>
        <a:bodyPr/>
        <a:lstStyle/>
        <a:p>
          <a:pPr rtl="0"/>
          <a:r>
            <a:rPr lang="ru-RU" sz="2200" b="1" dirty="0"/>
            <a:t>Тексты-рассуждения </a:t>
          </a:r>
          <a:r>
            <a:rPr lang="ru-RU" sz="2200" dirty="0"/>
            <a:t>- одни мысли извлекаются из других, некоторые ставятся под сомнение, дается им оценка, выдвигаются различные предположения</a:t>
          </a:r>
        </a:p>
      </dgm:t>
    </dgm:pt>
    <dgm:pt modelId="{4A12419A-DBC3-4631-B98D-537922FDDC1C}" type="parTrans" cxnId="{79FA61B7-B29A-48E9-8CEB-9A71D39D43DD}">
      <dgm:prSet/>
      <dgm:spPr/>
      <dgm:t>
        <a:bodyPr/>
        <a:lstStyle/>
        <a:p>
          <a:endParaRPr lang="ru-RU" sz="2200"/>
        </a:p>
      </dgm:t>
    </dgm:pt>
    <dgm:pt modelId="{E66414AF-B273-4B8D-9FB3-6A4934A0B44F}" type="sibTrans" cxnId="{79FA61B7-B29A-48E9-8CEB-9A71D39D43DD}">
      <dgm:prSet/>
      <dgm:spPr/>
      <dgm:t>
        <a:bodyPr/>
        <a:lstStyle/>
        <a:p>
          <a:endParaRPr lang="ru-RU" sz="2200"/>
        </a:p>
      </dgm:t>
    </dgm:pt>
    <dgm:pt modelId="{0104908E-5C0E-4BEC-8306-9919F19CE1FE}" type="pres">
      <dgm:prSet presAssocID="{8B982B70-F0F4-4D5B-A26D-88075583043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859C9A3-82BD-432A-A374-C4731E5DE6BC}" type="pres">
      <dgm:prSet presAssocID="{96D5F34E-CAA6-4962-9D6F-6225C65CE7B9}" presName="hierRoot1" presStyleCnt="0">
        <dgm:presLayoutVars>
          <dgm:hierBranch val="init"/>
        </dgm:presLayoutVars>
      </dgm:prSet>
      <dgm:spPr/>
    </dgm:pt>
    <dgm:pt modelId="{CBEE3D51-E8E9-4571-B2FF-3171E8B7A659}" type="pres">
      <dgm:prSet presAssocID="{96D5F34E-CAA6-4962-9D6F-6225C65CE7B9}" presName="rootComposite1" presStyleCnt="0"/>
      <dgm:spPr/>
    </dgm:pt>
    <dgm:pt modelId="{B3BCCA17-8BA3-45DE-8A42-4F01D38DED75}" type="pres">
      <dgm:prSet presAssocID="{96D5F34E-CAA6-4962-9D6F-6225C65CE7B9}" presName="rootText1" presStyleLbl="node0" presStyleIdx="0" presStyleCnt="2" custLinFactNeighborX="8718" custLinFactNeighborY="-4613">
        <dgm:presLayoutVars>
          <dgm:chPref val="3"/>
        </dgm:presLayoutVars>
      </dgm:prSet>
      <dgm:spPr/>
    </dgm:pt>
    <dgm:pt modelId="{900B69A9-2851-4C72-ADC3-F1C46610287D}" type="pres">
      <dgm:prSet presAssocID="{96D5F34E-CAA6-4962-9D6F-6225C65CE7B9}" presName="rootConnector1" presStyleLbl="node1" presStyleIdx="0" presStyleCnt="0"/>
      <dgm:spPr/>
    </dgm:pt>
    <dgm:pt modelId="{191A5211-E677-4AC2-874F-FE993DB3B754}" type="pres">
      <dgm:prSet presAssocID="{96D5F34E-CAA6-4962-9D6F-6225C65CE7B9}" presName="hierChild2" presStyleCnt="0"/>
      <dgm:spPr/>
    </dgm:pt>
    <dgm:pt modelId="{0FD0ACA4-DF01-4F13-9973-63E9B0BB4E30}" type="pres">
      <dgm:prSet presAssocID="{A9DEBBB4-BC94-4BED-8E5E-00D1CC9F07A9}" presName="Name37" presStyleLbl="parChTrans1D2" presStyleIdx="0" presStyleCnt="2"/>
      <dgm:spPr/>
    </dgm:pt>
    <dgm:pt modelId="{A1D50965-6CA7-4DCA-8319-7CEFDC80E8C7}" type="pres">
      <dgm:prSet presAssocID="{BC0E09BB-8742-448B-9E2D-E569233D4010}" presName="hierRoot2" presStyleCnt="0">
        <dgm:presLayoutVars>
          <dgm:hierBranch val="init"/>
        </dgm:presLayoutVars>
      </dgm:prSet>
      <dgm:spPr/>
    </dgm:pt>
    <dgm:pt modelId="{DC554286-BFFC-4310-ABF8-A38155AFDA36}" type="pres">
      <dgm:prSet presAssocID="{BC0E09BB-8742-448B-9E2D-E569233D4010}" presName="rootComposite" presStyleCnt="0"/>
      <dgm:spPr/>
    </dgm:pt>
    <dgm:pt modelId="{6508CBEE-0960-46E5-B008-D3E645B7A872}" type="pres">
      <dgm:prSet presAssocID="{BC0E09BB-8742-448B-9E2D-E569233D4010}" presName="rootText" presStyleLbl="node2" presStyleIdx="0" presStyleCnt="2" custScaleY="148744">
        <dgm:presLayoutVars>
          <dgm:chPref val="3"/>
        </dgm:presLayoutVars>
      </dgm:prSet>
      <dgm:spPr/>
    </dgm:pt>
    <dgm:pt modelId="{521E3392-EB6D-4A60-B6D3-A0C58935A92D}" type="pres">
      <dgm:prSet presAssocID="{BC0E09BB-8742-448B-9E2D-E569233D4010}" presName="rootConnector" presStyleLbl="node2" presStyleIdx="0" presStyleCnt="2"/>
      <dgm:spPr/>
    </dgm:pt>
    <dgm:pt modelId="{74A1F8CA-4665-446C-8A42-867C15ACE84F}" type="pres">
      <dgm:prSet presAssocID="{BC0E09BB-8742-448B-9E2D-E569233D4010}" presName="hierChild4" presStyleCnt="0"/>
      <dgm:spPr/>
    </dgm:pt>
    <dgm:pt modelId="{F25F3127-BBF7-4396-B27C-973DC00DC4C7}" type="pres">
      <dgm:prSet presAssocID="{BC0E09BB-8742-448B-9E2D-E569233D4010}" presName="hierChild5" presStyleCnt="0"/>
      <dgm:spPr/>
    </dgm:pt>
    <dgm:pt modelId="{BD86D8F0-F4D9-4977-AF4D-6612F8F75D9C}" type="pres">
      <dgm:prSet presAssocID="{4A12419A-DBC3-4631-B98D-537922FDDC1C}" presName="Name37" presStyleLbl="parChTrans1D2" presStyleIdx="1" presStyleCnt="2"/>
      <dgm:spPr/>
    </dgm:pt>
    <dgm:pt modelId="{B4DF836E-ED59-46B5-A6F8-E1D73E119288}" type="pres">
      <dgm:prSet presAssocID="{B21F6F27-CBB6-4BD2-A06C-1123C95EF01A}" presName="hierRoot2" presStyleCnt="0">
        <dgm:presLayoutVars>
          <dgm:hierBranch val="init"/>
        </dgm:presLayoutVars>
      </dgm:prSet>
      <dgm:spPr/>
    </dgm:pt>
    <dgm:pt modelId="{F8B59477-721B-46A9-8006-56D545A43792}" type="pres">
      <dgm:prSet presAssocID="{B21F6F27-CBB6-4BD2-A06C-1123C95EF01A}" presName="rootComposite" presStyleCnt="0"/>
      <dgm:spPr/>
    </dgm:pt>
    <dgm:pt modelId="{795DCD82-D7E6-471E-AEA8-4DC00EC16911}" type="pres">
      <dgm:prSet presAssocID="{B21F6F27-CBB6-4BD2-A06C-1123C95EF01A}" presName="rootText" presStyleLbl="node2" presStyleIdx="1" presStyleCnt="2" custScaleY="184457">
        <dgm:presLayoutVars>
          <dgm:chPref val="3"/>
        </dgm:presLayoutVars>
      </dgm:prSet>
      <dgm:spPr/>
    </dgm:pt>
    <dgm:pt modelId="{8691872B-74A3-4FB6-83DD-59381B27324A}" type="pres">
      <dgm:prSet presAssocID="{B21F6F27-CBB6-4BD2-A06C-1123C95EF01A}" presName="rootConnector" presStyleLbl="node2" presStyleIdx="1" presStyleCnt="2"/>
      <dgm:spPr/>
    </dgm:pt>
    <dgm:pt modelId="{2AA0E7CA-A1EA-4B8D-909F-FA5F1D4EDE7E}" type="pres">
      <dgm:prSet presAssocID="{B21F6F27-CBB6-4BD2-A06C-1123C95EF01A}" presName="hierChild4" presStyleCnt="0"/>
      <dgm:spPr/>
    </dgm:pt>
    <dgm:pt modelId="{88FC78E3-4F5A-4C9C-A39B-726A0BE4EFE0}" type="pres">
      <dgm:prSet presAssocID="{B21F6F27-CBB6-4BD2-A06C-1123C95EF01A}" presName="hierChild5" presStyleCnt="0"/>
      <dgm:spPr/>
    </dgm:pt>
    <dgm:pt modelId="{1AA708A8-331A-4FDD-806A-F77EAF4E4C8F}" type="pres">
      <dgm:prSet presAssocID="{96D5F34E-CAA6-4962-9D6F-6225C65CE7B9}" presName="hierChild3" presStyleCnt="0"/>
      <dgm:spPr/>
    </dgm:pt>
    <dgm:pt modelId="{B0346CCB-4023-48E1-B83D-CF174FC59FD1}" type="pres">
      <dgm:prSet presAssocID="{9499B468-87BB-40E7-8147-CBDDEA9B4EDB}" presName="hierRoot1" presStyleCnt="0">
        <dgm:presLayoutVars>
          <dgm:hierBranch val="init"/>
        </dgm:presLayoutVars>
      </dgm:prSet>
      <dgm:spPr/>
    </dgm:pt>
    <dgm:pt modelId="{75331FF9-A937-4093-BFF8-2E18D57EA2FF}" type="pres">
      <dgm:prSet presAssocID="{9499B468-87BB-40E7-8147-CBDDEA9B4EDB}" presName="rootComposite1" presStyleCnt="0"/>
      <dgm:spPr/>
    </dgm:pt>
    <dgm:pt modelId="{FCE101DE-FA1C-419A-94C0-A0A93E74BA84}" type="pres">
      <dgm:prSet presAssocID="{9499B468-87BB-40E7-8147-CBDDEA9B4EDB}" presName="rootText1" presStyleLbl="node0" presStyleIdx="1" presStyleCnt="2" custLinFactNeighborX="-1523" custLinFactNeighborY="-4613">
        <dgm:presLayoutVars>
          <dgm:chPref val="3"/>
        </dgm:presLayoutVars>
      </dgm:prSet>
      <dgm:spPr/>
    </dgm:pt>
    <dgm:pt modelId="{4AF7C19A-A905-4260-92C4-9A1BEBCBF333}" type="pres">
      <dgm:prSet presAssocID="{9499B468-87BB-40E7-8147-CBDDEA9B4EDB}" presName="rootConnector1" presStyleLbl="node1" presStyleIdx="0" presStyleCnt="0"/>
      <dgm:spPr/>
    </dgm:pt>
    <dgm:pt modelId="{6AE811F4-DE08-408F-9F2E-C9E849C01CEE}" type="pres">
      <dgm:prSet presAssocID="{9499B468-87BB-40E7-8147-CBDDEA9B4EDB}" presName="hierChild2" presStyleCnt="0"/>
      <dgm:spPr/>
    </dgm:pt>
    <dgm:pt modelId="{76CB548F-0566-4D80-B2D0-0585F774F163}" type="pres">
      <dgm:prSet presAssocID="{9499B468-87BB-40E7-8147-CBDDEA9B4EDB}" presName="hierChild3" presStyleCnt="0"/>
      <dgm:spPr/>
    </dgm:pt>
  </dgm:ptLst>
  <dgm:cxnLst>
    <dgm:cxn modelId="{9BEC6422-5392-4285-9CD7-0661EECBB16C}" type="presOf" srcId="{A9DEBBB4-BC94-4BED-8E5E-00D1CC9F07A9}" destId="{0FD0ACA4-DF01-4F13-9973-63E9B0BB4E30}" srcOrd="0" destOrd="0" presId="urn:microsoft.com/office/officeart/2005/8/layout/orgChart1"/>
    <dgm:cxn modelId="{696BC925-68E2-4EA6-8E3F-CE9870DC7943}" type="presOf" srcId="{96D5F34E-CAA6-4962-9D6F-6225C65CE7B9}" destId="{B3BCCA17-8BA3-45DE-8A42-4F01D38DED75}" srcOrd="0" destOrd="0" presId="urn:microsoft.com/office/officeart/2005/8/layout/orgChart1"/>
    <dgm:cxn modelId="{6E8C4227-C80D-47E5-8D81-D62B6736D2D3}" srcId="{8B982B70-F0F4-4D5B-A26D-88075583043C}" destId="{9499B468-87BB-40E7-8147-CBDDEA9B4EDB}" srcOrd="1" destOrd="0" parTransId="{90AB7753-0C49-4D36-A22F-C51B2683E5D9}" sibTransId="{6D9B1114-4876-4993-9A14-829AFA0DF153}"/>
    <dgm:cxn modelId="{FE11506B-F23D-40ED-A731-07AF2FF6A47E}" srcId="{8B982B70-F0F4-4D5B-A26D-88075583043C}" destId="{96D5F34E-CAA6-4962-9D6F-6225C65CE7B9}" srcOrd="0" destOrd="0" parTransId="{6BA1C7F2-2796-4CFC-9E6B-1C2410FDADED}" sibTransId="{F4A59156-6945-49C9-824E-0F50F2D55FD3}"/>
    <dgm:cxn modelId="{FA33D86F-53A1-4B31-838D-E46CEB1CEF07}" type="presOf" srcId="{9499B468-87BB-40E7-8147-CBDDEA9B4EDB}" destId="{4AF7C19A-A905-4260-92C4-9A1BEBCBF333}" srcOrd="1" destOrd="0" presId="urn:microsoft.com/office/officeart/2005/8/layout/orgChart1"/>
    <dgm:cxn modelId="{872E6176-FAA9-498F-92FA-788B5E14276E}" srcId="{96D5F34E-CAA6-4962-9D6F-6225C65CE7B9}" destId="{BC0E09BB-8742-448B-9E2D-E569233D4010}" srcOrd="0" destOrd="0" parTransId="{A9DEBBB4-BC94-4BED-8E5E-00D1CC9F07A9}" sibTransId="{5C824DE0-63CF-432A-A12F-665825E5763D}"/>
    <dgm:cxn modelId="{7A860386-7643-43B7-B8DB-9F70AC04240C}" type="presOf" srcId="{9499B468-87BB-40E7-8147-CBDDEA9B4EDB}" destId="{FCE101DE-FA1C-419A-94C0-A0A93E74BA84}" srcOrd="0" destOrd="0" presId="urn:microsoft.com/office/officeart/2005/8/layout/orgChart1"/>
    <dgm:cxn modelId="{9BF65589-F890-431F-8A08-312B44910381}" type="presOf" srcId="{8B982B70-F0F4-4D5B-A26D-88075583043C}" destId="{0104908E-5C0E-4BEC-8306-9919F19CE1FE}" srcOrd="0" destOrd="0" presId="urn:microsoft.com/office/officeart/2005/8/layout/orgChart1"/>
    <dgm:cxn modelId="{4A3E8195-FBEB-4E76-9410-94C4F4F6B29A}" type="presOf" srcId="{BC0E09BB-8742-448B-9E2D-E569233D4010}" destId="{521E3392-EB6D-4A60-B6D3-A0C58935A92D}" srcOrd="1" destOrd="0" presId="urn:microsoft.com/office/officeart/2005/8/layout/orgChart1"/>
    <dgm:cxn modelId="{6AE98997-ACB7-4282-8E75-491AF704CF1D}" type="presOf" srcId="{B21F6F27-CBB6-4BD2-A06C-1123C95EF01A}" destId="{8691872B-74A3-4FB6-83DD-59381B27324A}" srcOrd="1" destOrd="0" presId="urn:microsoft.com/office/officeart/2005/8/layout/orgChart1"/>
    <dgm:cxn modelId="{93767C99-0230-4D3A-8864-1F813E941F49}" type="presOf" srcId="{BC0E09BB-8742-448B-9E2D-E569233D4010}" destId="{6508CBEE-0960-46E5-B008-D3E645B7A872}" srcOrd="0" destOrd="0" presId="urn:microsoft.com/office/officeart/2005/8/layout/orgChart1"/>
    <dgm:cxn modelId="{DFE8FAA6-7876-4437-A57C-C06EA1371DF5}" type="presOf" srcId="{4A12419A-DBC3-4631-B98D-537922FDDC1C}" destId="{BD86D8F0-F4D9-4977-AF4D-6612F8F75D9C}" srcOrd="0" destOrd="0" presId="urn:microsoft.com/office/officeart/2005/8/layout/orgChart1"/>
    <dgm:cxn modelId="{79FA61B7-B29A-48E9-8CEB-9A71D39D43DD}" srcId="{96D5F34E-CAA6-4962-9D6F-6225C65CE7B9}" destId="{B21F6F27-CBB6-4BD2-A06C-1123C95EF01A}" srcOrd="1" destOrd="0" parTransId="{4A12419A-DBC3-4631-B98D-537922FDDC1C}" sibTransId="{E66414AF-B273-4B8D-9FB3-6A4934A0B44F}"/>
    <dgm:cxn modelId="{D8E1CCC4-0F68-4BB2-A5F5-9574D6F1BECF}" type="presOf" srcId="{B21F6F27-CBB6-4BD2-A06C-1123C95EF01A}" destId="{795DCD82-D7E6-471E-AEA8-4DC00EC16911}" srcOrd="0" destOrd="0" presId="urn:microsoft.com/office/officeart/2005/8/layout/orgChart1"/>
    <dgm:cxn modelId="{313A03CD-52C0-4533-A12C-985BCE1BA21F}" type="presOf" srcId="{96D5F34E-CAA6-4962-9D6F-6225C65CE7B9}" destId="{900B69A9-2851-4C72-ADC3-F1C46610287D}" srcOrd="1" destOrd="0" presId="urn:microsoft.com/office/officeart/2005/8/layout/orgChart1"/>
    <dgm:cxn modelId="{9046D156-AF1B-491B-B344-E72DC259A75D}" type="presParOf" srcId="{0104908E-5C0E-4BEC-8306-9919F19CE1FE}" destId="{5859C9A3-82BD-432A-A374-C4731E5DE6BC}" srcOrd="0" destOrd="0" presId="urn:microsoft.com/office/officeart/2005/8/layout/orgChart1"/>
    <dgm:cxn modelId="{FD3FA997-EF36-4692-8944-A49301B40F05}" type="presParOf" srcId="{5859C9A3-82BD-432A-A374-C4731E5DE6BC}" destId="{CBEE3D51-E8E9-4571-B2FF-3171E8B7A659}" srcOrd="0" destOrd="0" presId="urn:microsoft.com/office/officeart/2005/8/layout/orgChart1"/>
    <dgm:cxn modelId="{CBB1918A-138A-4669-AD41-3A147F39F401}" type="presParOf" srcId="{CBEE3D51-E8E9-4571-B2FF-3171E8B7A659}" destId="{B3BCCA17-8BA3-45DE-8A42-4F01D38DED75}" srcOrd="0" destOrd="0" presId="urn:microsoft.com/office/officeart/2005/8/layout/orgChart1"/>
    <dgm:cxn modelId="{13099374-0322-432A-BBCE-DDC5CC2163EE}" type="presParOf" srcId="{CBEE3D51-E8E9-4571-B2FF-3171E8B7A659}" destId="{900B69A9-2851-4C72-ADC3-F1C46610287D}" srcOrd="1" destOrd="0" presId="urn:microsoft.com/office/officeart/2005/8/layout/orgChart1"/>
    <dgm:cxn modelId="{BCA899FA-8BC7-4020-AFB0-2687B7FD6B8A}" type="presParOf" srcId="{5859C9A3-82BD-432A-A374-C4731E5DE6BC}" destId="{191A5211-E677-4AC2-874F-FE993DB3B754}" srcOrd="1" destOrd="0" presId="urn:microsoft.com/office/officeart/2005/8/layout/orgChart1"/>
    <dgm:cxn modelId="{59534881-0C80-4731-8B0C-972F9578C084}" type="presParOf" srcId="{191A5211-E677-4AC2-874F-FE993DB3B754}" destId="{0FD0ACA4-DF01-4F13-9973-63E9B0BB4E30}" srcOrd="0" destOrd="0" presId="urn:microsoft.com/office/officeart/2005/8/layout/orgChart1"/>
    <dgm:cxn modelId="{6F5D8942-62E3-4913-ABA3-98B1E479AB1D}" type="presParOf" srcId="{191A5211-E677-4AC2-874F-FE993DB3B754}" destId="{A1D50965-6CA7-4DCA-8319-7CEFDC80E8C7}" srcOrd="1" destOrd="0" presId="urn:microsoft.com/office/officeart/2005/8/layout/orgChart1"/>
    <dgm:cxn modelId="{1F4180E8-4E6F-4789-9EBA-F4BD9B6FA01E}" type="presParOf" srcId="{A1D50965-6CA7-4DCA-8319-7CEFDC80E8C7}" destId="{DC554286-BFFC-4310-ABF8-A38155AFDA36}" srcOrd="0" destOrd="0" presId="urn:microsoft.com/office/officeart/2005/8/layout/orgChart1"/>
    <dgm:cxn modelId="{9848DAE9-BB08-4476-896A-B60C48EC0937}" type="presParOf" srcId="{DC554286-BFFC-4310-ABF8-A38155AFDA36}" destId="{6508CBEE-0960-46E5-B008-D3E645B7A872}" srcOrd="0" destOrd="0" presId="urn:microsoft.com/office/officeart/2005/8/layout/orgChart1"/>
    <dgm:cxn modelId="{550739FA-5959-4293-AD4E-BF3B55641F50}" type="presParOf" srcId="{DC554286-BFFC-4310-ABF8-A38155AFDA36}" destId="{521E3392-EB6D-4A60-B6D3-A0C58935A92D}" srcOrd="1" destOrd="0" presId="urn:microsoft.com/office/officeart/2005/8/layout/orgChart1"/>
    <dgm:cxn modelId="{403263E2-A868-41F4-941F-F0188ED05DBF}" type="presParOf" srcId="{A1D50965-6CA7-4DCA-8319-7CEFDC80E8C7}" destId="{74A1F8CA-4665-446C-8A42-867C15ACE84F}" srcOrd="1" destOrd="0" presId="urn:microsoft.com/office/officeart/2005/8/layout/orgChart1"/>
    <dgm:cxn modelId="{12D5E020-1B95-492E-A5F8-D12C9AEAC29B}" type="presParOf" srcId="{A1D50965-6CA7-4DCA-8319-7CEFDC80E8C7}" destId="{F25F3127-BBF7-4396-B27C-973DC00DC4C7}" srcOrd="2" destOrd="0" presId="urn:microsoft.com/office/officeart/2005/8/layout/orgChart1"/>
    <dgm:cxn modelId="{EC117DB2-1AED-4865-8184-934AD6AFA003}" type="presParOf" srcId="{191A5211-E677-4AC2-874F-FE993DB3B754}" destId="{BD86D8F0-F4D9-4977-AF4D-6612F8F75D9C}" srcOrd="2" destOrd="0" presId="urn:microsoft.com/office/officeart/2005/8/layout/orgChart1"/>
    <dgm:cxn modelId="{052D8A0D-822F-4E30-86C5-2AF89DD7FC6B}" type="presParOf" srcId="{191A5211-E677-4AC2-874F-FE993DB3B754}" destId="{B4DF836E-ED59-46B5-A6F8-E1D73E119288}" srcOrd="3" destOrd="0" presId="urn:microsoft.com/office/officeart/2005/8/layout/orgChart1"/>
    <dgm:cxn modelId="{236C45AF-6E74-40A3-B804-6C3621836F7A}" type="presParOf" srcId="{B4DF836E-ED59-46B5-A6F8-E1D73E119288}" destId="{F8B59477-721B-46A9-8006-56D545A43792}" srcOrd="0" destOrd="0" presId="urn:microsoft.com/office/officeart/2005/8/layout/orgChart1"/>
    <dgm:cxn modelId="{C67B9ECC-AB1E-437B-B2E3-D2717487C9E0}" type="presParOf" srcId="{F8B59477-721B-46A9-8006-56D545A43792}" destId="{795DCD82-D7E6-471E-AEA8-4DC00EC16911}" srcOrd="0" destOrd="0" presId="urn:microsoft.com/office/officeart/2005/8/layout/orgChart1"/>
    <dgm:cxn modelId="{082F6F44-A477-4E44-B11E-6CCDF76DD41D}" type="presParOf" srcId="{F8B59477-721B-46A9-8006-56D545A43792}" destId="{8691872B-74A3-4FB6-83DD-59381B27324A}" srcOrd="1" destOrd="0" presId="urn:microsoft.com/office/officeart/2005/8/layout/orgChart1"/>
    <dgm:cxn modelId="{753509A5-DAAB-476A-B7CD-66FFAA46B912}" type="presParOf" srcId="{B4DF836E-ED59-46B5-A6F8-E1D73E119288}" destId="{2AA0E7CA-A1EA-4B8D-909F-FA5F1D4EDE7E}" srcOrd="1" destOrd="0" presId="urn:microsoft.com/office/officeart/2005/8/layout/orgChart1"/>
    <dgm:cxn modelId="{E1B73A11-9796-458B-9901-28FC42795919}" type="presParOf" srcId="{B4DF836E-ED59-46B5-A6F8-E1D73E119288}" destId="{88FC78E3-4F5A-4C9C-A39B-726A0BE4EFE0}" srcOrd="2" destOrd="0" presId="urn:microsoft.com/office/officeart/2005/8/layout/orgChart1"/>
    <dgm:cxn modelId="{0A599E73-AFDE-4D31-A86C-85CB56501359}" type="presParOf" srcId="{5859C9A3-82BD-432A-A374-C4731E5DE6BC}" destId="{1AA708A8-331A-4FDD-806A-F77EAF4E4C8F}" srcOrd="2" destOrd="0" presId="urn:microsoft.com/office/officeart/2005/8/layout/orgChart1"/>
    <dgm:cxn modelId="{85DAF479-3D75-4F65-818F-7B0FAB2E14FD}" type="presParOf" srcId="{0104908E-5C0E-4BEC-8306-9919F19CE1FE}" destId="{B0346CCB-4023-48E1-B83D-CF174FC59FD1}" srcOrd="1" destOrd="0" presId="urn:microsoft.com/office/officeart/2005/8/layout/orgChart1"/>
    <dgm:cxn modelId="{A825A36D-CAA8-4CAE-AC62-1E28869FE036}" type="presParOf" srcId="{B0346CCB-4023-48E1-B83D-CF174FC59FD1}" destId="{75331FF9-A937-4093-BFF8-2E18D57EA2FF}" srcOrd="0" destOrd="0" presId="urn:microsoft.com/office/officeart/2005/8/layout/orgChart1"/>
    <dgm:cxn modelId="{F14C09F7-7D32-411E-9550-3A129B350FAE}" type="presParOf" srcId="{75331FF9-A937-4093-BFF8-2E18D57EA2FF}" destId="{FCE101DE-FA1C-419A-94C0-A0A93E74BA84}" srcOrd="0" destOrd="0" presId="urn:microsoft.com/office/officeart/2005/8/layout/orgChart1"/>
    <dgm:cxn modelId="{AFD138DD-3235-4330-A395-50AF5FC8B689}" type="presParOf" srcId="{75331FF9-A937-4093-BFF8-2E18D57EA2FF}" destId="{4AF7C19A-A905-4260-92C4-9A1BEBCBF333}" srcOrd="1" destOrd="0" presId="urn:microsoft.com/office/officeart/2005/8/layout/orgChart1"/>
    <dgm:cxn modelId="{56E0CF47-41C6-4279-9616-83D19B528EAA}" type="presParOf" srcId="{B0346CCB-4023-48E1-B83D-CF174FC59FD1}" destId="{6AE811F4-DE08-408F-9F2E-C9E849C01CEE}" srcOrd="1" destOrd="0" presId="urn:microsoft.com/office/officeart/2005/8/layout/orgChart1"/>
    <dgm:cxn modelId="{32A1D532-4BB7-4D54-A5E0-55D5006234CF}" type="presParOf" srcId="{B0346CCB-4023-48E1-B83D-CF174FC59FD1}" destId="{76CB548F-0566-4D80-B2D0-0585F774F16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0E8B352-B1CE-4D7E-AD5F-6998899B7EF3}" type="doc">
      <dgm:prSet loTypeId="urn:microsoft.com/office/officeart/2005/8/layout/hChevron3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4C0FBB-2E4A-4B74-9038-CD35B73054B0}">
      <dgm:prSet custT="1"/>
      <dgm:spPr/>
      <dgm:t>
        <a:bodyPr/>
        <a:lstStyle/>
        <a:p>
          <a:pPr rtl="0"/>
          <a:r>
            <a:rPr lang="ru-RU" sz="3200" b="1" dirty="0"/>
            <a:t>План реферата</a:t>
          </a:r>
          <a:endParaRPr lang="ru-RU" sz="3200" dirty="0"/>
        </a:p>
      </dgm:t>
    </dgm:pt>
    <dgm:pt modelId="{16BCCF15-C237-4F62-B06D-76D1C7555E93}" type="parTrans" cxnId="{47DF89EA-9035-481E-90A8-93223F5E0D1A}">
      <dgm:prSet/>
      <dgm:spPr/>
      <dgm:t>
        <a:bodyPr/>
        <a:lstStyle/>
        <a:p>
          <a:endParaRPr lang="ru-RU" sz="2400"/>
        </a:p>
      </dgm:t>
    </dgm:pt>
    <dgm:pt modelId="{DB12E875-3113-4481-BE35-BEADECCDC246}" type="sibTrans" cxnId="{47DF89EA-9035-481E-90A8-93223F5E0D1A}">
      <dgm:prSet/>
      <dgm:spPr/>
      <dgm:t>
        <a:bodyPr/>
        <a:lstStyle/>
        <a:p>
          <a:endParaRPr lang="ru-RU" sz="2400"/>
        </a:p>
      </dgm:t>
    </dgm:pt>
    <dgm:pt modelId="{C19BDE71-CBBF-404A-A418-FE2018D6031D}">
      <dgm:prSet custT="1"/>
      <dgm:spPr/>
      <dgm:t>
        <a:bodyPr/>
        <a:lstStyle/>
        <a:p>
          <a:pPr rtl="0"/>
          <a:r>
            <a:rPr lang="ru-RU" sz="2800" dirty="0"/>
            <a:t>Изложение материала в тексте должно подчиняться определенному плану - мыслительной схеме, позволяющей контролировать порядок расположения частей текста</a:t>
          </a:r>
        </a:p>
      </dgm:t>
    </dgm:pt>
    <dgm:pt modelId="{FDB7D40B-ECD1-499B-8135-034D570CDCDA}" type="parTrans" cxnId="{397165AE-D286-4BAE-ABA6-075B7435123F}">
      <dgm:prSet/>
      <dgm:spPr/>
      <dgm:t>
        <a:bodyPr/>
        <a:lstStyle/>
        <a:p>
          <a:endParaRPr lang="ru-RU" sz="2400"/>
        </a:p>
      </dgm:t>
    </dgm:pt>
    <dgm:pt modelId="{A30FA226-9EC2-4CCE-9224-C3C9D4876BB5}" type="sibTrans" cxnId="{397165AE-D286-4BAE-ABA6-075B7435123F}">
      <dgm:prSet/>
      <dgm:spPr/>
      <dgm:t>
        <a:bodyPr/>
        <a:lstStyle/>
        <a:p>
          <a:endParaRPr lang="ru-RU" sz="2400"/>
        </a:p>
      </dgm:t>
    </dgm:pt>
    <dgm:pt modelId="{2CCD2B35-9018-4350-818B-8D424F40D644}">
      <dgm:prSet custT="1"/>
      <dgm:spPr/>
      <dgm:t>
        <a:bodyPr/>
        <a:lstStyle/>
        <a:p>
          <a:pPr rtl="0"/>
          <a:r>
            <a:rPr lang="ru-RU" sz="2800" dirty="0"/>
            <a:t>Универсальный план научного текста, помимо формулировки темы, предполагает изложение вводного материала, основного текста и заключения</a:t>
          </a:r>
          <a:br>
            <a:rPr lang="ru-RU" sz="2800" dirty="0"/>
          </a:br>
          <a:r>
            <a:rPr lang="ru-RU" sz="2800" dirty="0"/>
            <a:t> </a:t>
          </a:r>
          <a:br>
            <a:rPr lang="ru-RU" sz="2800" dirty="0"/>
          </a:br>
          <a:endParaRPr lang="ru-RU" sz="2800" dirty="0"/>
        </a:p>
      </dgm:t>
    </dgm:pt>
    <dgm:pt modelId="{C4A403A5-8D27-4992-9B13-3AD8D56588DB}" type="parTrans" cxnId="{012DA84A-8634-4A27-B846-0A1CB185D88E}">
      <dgm:prSet/>
      <dgm:spPr/>
      <dgm:t>
        <a:bodyPr/>
        <a:lstStyle/>
        <a:p>
          <a:endParaRPr lang="ru-RU" sz="2400"/>
        </a:p>
      </dgm:t>
    </dgm:pt>
    <dgm:pt modelId="{3F0CC7E4-6772-4F43-B861-5429E8D3F023}" type="sibTrans" cxnId="{012DA84A-8634-4A27-B846-0A1CB185D88E}">
      <dgm:prSet/>
      <dgm:spPr/>
      <dgm:t>
        <a:bodyPr/>
        <a:lstStyle/>
        <a:p>
          <a:endParaRPr lang="ru-RU" sz="2400"/>
        </a:p>
      </dgm:t>
    </dgm:pt>
    <dgm:pt modelId="{5F80EBC9-8E05-4982-B2CE-63B16A78723A}" type="pres">
      <dgm:prSet presAssocID="{00E8B352-B1CE-4D7E-AD5F-6998899B7EF3}" presName="Name0" presStyleCnt="0">
        <dgm:presLayoutVars>
          <dgm:dir/>
          <dgm:resizeHandles val="exact"/>
        </dgm:presLayoutVars>
      </dgm:prSet>
      <dgm:spPr/>
    </dgm:pt>
    <dgm:pt modelId="{FB5D5CAE-03EB-45FA-A345-FB7158114958}" type="pres">
      <dgm:prSet presAssocID="{CA4C0FBB-2E4A-4B74-9038-CD35B73054B0}" presName="parAndChTx" presStyleLbl="node1" presStyleIdx="0" presStyleCnt="1">
        <dgm:presLayoutVars>
          <dgm:bulletEnabled val="1"/>
        </dgm:presLayoutVars>
      </dgm:prSet>
      <dgm:spPr/>
    </dgm:pt>
  </dgm:ptLst>
  <dgm:cxnLst>
    <dgm:cxn modelId="{0D02B403-7BA8-4488-96DA-43EA502DB2FB}" type="presOf" srcId="{C19BDE71-CBBF-404A-A418-FE2018D6031D}" destId="{FB5D5CAE-03EB-45FA-A345-FB7158114958}" srcOrd="0" destOrd="1" presId="urn:microsoft.com/office/officeart/2005/8/layout/hChevron3"/>
    <dgm:cxn modelId="{012DA84A-8634-4A27-B846-0A1CB185D88E}" srcId="{CA4C0FBB-2E4A-4B74-9038-CD35B73054B0}" destId="{2CCD2B35-9018-4350-818B-8D424F40D644}" srcOrd="1" destOrd="0" parTransId="{C4A403A5-8D27-4992-9B13-3AD8D56588DB}" sibTransId="{3F0CC7E4-6772-4F43-B861-5429E8D3F023}"/>
    <dgm:cxn modelId="{4A53397B-1583-4097-BD08-92B5724164DB}" type="presOf" srcId="{CA4C0FBB-2E4A-4B74-9038-CD35B73054B0}" destId="{FB5D5CAE-03EB-45FA-A345-FB7158114958}" srcOrd="0" destOrd="0" presId="urn:microsoft.com/office/officeart/2005/8/layout/hChevron3"/>
    <dgm:cxn modelId="{5C8211A6-97CB-4E59-B3ED-3AF1D45BDBF9}" type="presOf" srcId="{00E8B352-B1CE-4D7E-AD5F-6998899B7EF3}" destId="{5F80EBC9-8E05-4982-B2CE-63B16A78723A}" srcOrd="0" destOrd="0" presId="urn:microsoft.com/office/officeart/2005/8/layout/hChevron3"/>
    <dgm:cxn modelId="{397165AE-D286-4BAE-ABA6-075B7435123F}" srcId="{CA4C0FBB-2E4A-4B74-9038-CD35B73054B0}" destId="{C19BDE71-CBBF-404A-A418-FE2018D6031D}" srcOrd="0" destOrd="0" parTransId="{FDB7D40B-ECD1-499B-8135-034D570CDCDA}" sibTransId="{A30FA226-9EC2-4CCE-9224-C3C9D4876BB5}"/>
    <dgm:cxn modelId="{A605B7DB-A39E-4173-9289-50F48D6B8B3F}" type="presOf" srcId="{2CCD2B35-9018-4350-818B-8D424F40D644}" destId="{FB5D5CAE-03EB-45FA-A345-FB7158114958}" srcOrd="0" destOrd="2" presId="urn:microsoft.com/office/officeart/2005/8/layout/hChevron3"/>
    <dgm:cxn modelId="{47DF89EA-9035-481E-90A8-93223F5E0D1A}" srcId="{00E8B352-B1CE-4D7E-AD5F-6998899B7EF3}" destId="{CA4C0FBB-2E4A-4B74-9038-CD35B73054B0}" srcOrd="0" destOrd="0" parTransId="{16BCCF15-C237-4F62-B06D-76D1C7555E93}" sibTransId="{DB12E875-3113-4481-BE35-BEADECCDC246}"/>
    <dgm:cxn modelId="{C9265C4B-BDE4-472A-9FCF-7EBCC74748D8}" type="presParOf" srcId="{5F80EBC9-8E05-4982-B2CE-63B16A78723A}" destId="{FB5D5CAE-03EB-45FA-A345-FB7158114958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B5D635C-A7C1-4020-8DEB-9ED3A2713D82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C932494-4D5D-4B19-975C-979F0865A9DF}">
      <dgm:prSet custT="1"/>
      <dgm:spPr/>
      <dgm:t>
        <a:bodyPr/>
        <a:lstStyle/>
        <a:p>
          <a:pPr rtl="0"/>
          <a:r>
            <a:rPr lang="ru-RU" sz="2400" dirty="0"/>
            <a:t>Введение - начальная часть текста. Цель - сориентировать читателя в дальнейшем изложении</a:t>
          </a:r>
          <a:br>
            <a:rPr lang="ru-RU" sz="2400" dirty="0"/>
          </a:br>
          <a:r>
            <a:rPr lang="ru-RU" sz="2400" dirty="0"/>
            <a:t>Аргументируется актуальность исследования, - т.е. выявляется практическое и теоретическое значение данного исследования</a:t>
          </a:r>
        </a:p>
      </dgm:t>
    </dgm:pt>
    <dgm:pt modelId="{9EC43795-3A77-4C6C-B184-C659D6AAF286}" type="parTrans" cxnId="{8DC69B68-C343-43B0-94F3-9CAAC935E765}">
      <dgm:prSet/>
      <dgm:spPr/>
      <dgm:t>
        <a:bodyPr/>
        <a:lstStyle/>
        <a:p>
          <a:endParaRPr lang="ru-RU" sz="2400"/>
        </a:p>
      </dgm:t>
    </dgm:pt>
    <dgm:pt modelId="{343BED9F-E934-42F5-B3CB-023F65FFA699}" type="sibTrans" cxnId="{8DC69B68-C343-43B0-94F3-9CAAC935E765}">
      <dgm:prSet/>
      <dgm:spPr/>
      <dgm:t>
        <a:bodyPr/>
        <a:lstStyle/>
        <a:p>
          <a:endParaRPr lang="ru-RU" sz="2400"/>
        </a:p>
      </dgm:t>
    </dgm:pt>
    <dgm:pt modelId="{FCDD98FF-2F8C-4394-B4AE-B4DF178C5AAE}">
      <dgm:prSet custT="1"/>
      <dgm:spPr/>
      <dgm:t>
        <a:bodyPr/>
        <a:lstStyle/>
        <a:p>
          <a:pPr rtl="0"/>
          <a:r>
            <a:rPr lang="ru-RU" sz="2400" dirty="0"/>
            <a:t>Далее констатируется, что сделано в данной области предшественниками; перечисляются положения, которые должны быть обоснованы</a:t>
          </a:r>
        </a:p>
      </dgm:t>
    </dgm:pt>
    <dgm:pt modelId="{C555327D-D6E7-4C18-ABCA-9DCE4648C248}" type="parTrans" cxnId="{2A79E3A8-445E-400A-9C7A-9420C61DC828}">
      <dgm:prSet/>
      <dgm:spPr/>
      <dgm:t>
        <a:bodyPr/>
        <a:lstStyle/>
        <a:p>
          <a:endParaRPr lang="ru-RU" sz="2400"/>
        </a:p>
      </dgm:t>
    </dgm:pt>
    <dgm:pt modelId="{DD51BC3D-FDFE-4A8F-93B6-49D537BD68D1}" type="sibTrans" cxnId="{2A79E3A8-445E-400A-9C7A-9420C61DC828}">
      <dgm:prSet/>
      <dgm:spPr/>
      <dgm:t>
        <a:bodyPr/>
        <a:lstStyle/>
        <a:p>
          <a:endParaRPr lang="ru-RU" sz="2400"/>
        </a:p>
      </dgm:t>
    </dgm:pt>
    <dgm:pt modelId="{03E34E73-3A47-46EA-A90D-67E958EAE2AA}">
      <dgm:prSet custT="1"/>
      <dgm:spPr/>
      <dgm:t>
        <a:bodyPr/>
        <a:lstStyle/>
        <a:p>
          <a:pPr rtl="0"/>
          <a:r>
            <a:rPr lang="ru-RU" sz="2400" dirty="0"/>
            <a:t>Во введении реферата должны быть: актуальность темы реферата; цель работы; задачи, которые нужно решить, чтобы достигнуть указанной цели; краткая характеристика использованной литературы</a:t>
          </a:r>
        </a:p>
      </dgm:t>
    </dgm:pt>
    <dgm:pt modelId="{F76D6964-F71E-4A57-B33C-C33EE39F9372}" type="parTrans" cxnId="{5B8BB65E-E793-4F76-8571-26C91888EC1E}">
      <dgm:prSet/>
      <dgm:spPr/>
      <dgm:t>
        <a:bodyPr/>
        <a:lstStyle/>
        <a:p>
          <a:endParaRPr lang="ru-RU" sz="2400"/>
        </a:p>
      </dgm:t>
    </dgm:pt>
    <dgm:pt modelId="{A78AB877-3B3A-400A-844B-C52D32C891C4}" type="sibTrans" cxnId="{5B8BB65E-E793-4F76-8571-26C91888EC1E}">
      <dgm:prSet/>
      <dgm:spPr/>
      <dgm:t>
        <a:bodyPr/>
        <a:lstStyle/>
        <a:p>
          <a:endParaRPr lang="ru-RU" sz="2400"/>
        </a:p>
      </dgm:t>
    </dgm:pt>
    <dgm:pt modelId="{C5AFB2E9-4B6F-4F13-9F2C-60412251CC30}">
      <dgm:prSet custT="1"/>
      <dgm:spPr/>
      <dgm:t>
        <a:bodyPr/>
        <a:lstStyle/>
        <a:p>
          <a:pPr rtl="0"/>
          <a:r>
            <a:rPr lang="ru-RU" sz="2400" dirty="0"/>
            <a:t>Объем введения для реферата - 1-1,5 страницы</a:t>
          </a:r>
        </a:p>
      </dgm:t>
    </dgm:pt>
    <dgm:pt modelId="{06CB598E-4672-438E-B352-1EC0DC2072F7}" type="parTrans" cxnId="{4DFBC752-DE24-41C8-A8E7-DEF623C52C6C}">
      <dgm:prSet/>
      <dgm:spPr/>
      <dgm:t>
        <a:bodyPr/>
        <a:lstStyle/>
        <a:p>
          <a:endParaRPr lang="ru-RU" sz="2400"/>
        </a:p>
      </dgm:t>
    </dgm:pt>
    <dgm:pt modelId="{01F5CF7E-1175-4AC2-AC97-1CE185C3354B}" type="sibTrans" cxnId="{4DFBC752-DE24-41C8-A8E7-DEF623C52C6C}">
      <dgm:prSet/>
      <dgm:spPr/>
      <dgm:t>
        <a:bodyPr/>
        <a:lstStyle/>
        <a:p>
          <a:endParaRPr lang="ru-RU" sz="2400"/>
        </a:p>
      </dgm:t>
    </dgm:pt>
    <dgm:pt modelId="{4EAF3BE6-D9E5-4641-8622-0F89348592D6}" type="pres">
      <dgm:prSet presAssocID="{1B5D635C-A7C1-4020-8DEB-9ED3A2713D82}" presName="linear" presStyleCnt="0">
        <dgm:presLayoutVars>
          <dgm:animLvl val="lvl"/>
          <dgm:resizeHandles val="exact"/>
        </dgm:presLayoutVars>
      </dgm:prSet>
      <dgm:spPr/>
    </dgm:pt>
    <dgm:pt modelId="{319518E8-6271-40E1-8C1C-423B97270180}" type="pres">
      <dgm:prSet presAssocID="{1C932494-4D5D-4B19-975C-979F0865A9D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2CB71A1-95E0-470F-AADC-A94DD46655AA}" type="pres">
      <dgm:prSet presAssocID="{343BED9F-E934-42F5-B3CB-023F65FFA699}" presName="spacer" presStyleCnt="0"/>
      <dgm:spPr/>
    </dgm:pt>
    <dgm:pt modelId="{67D4055F-1A21-4AB4-BF2E-0C85070680DF}" type="pres">
      <dgm:prSet presAssocID="{FCDD98FF-2F8C-4394-B4AE-B4DF178C5AA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64F5B0F-3FF6-40D7-B50A-41660EA15BEC}" type="pres">
      <dgm:prSet presAssocID="{DD51BC3D-FDFE-4A8F-93B6-49D537BD68D1}" presName="spacer" presStyleCnt="0"/>
      <dgm:spPr/>
    </dgm:pt>
    <dgm:pt modelId="{71545C07-9797-4BB9-9246-050805FC80F8}" type="pres">
      <dgm:prSet presAssocID="{03E34E73-3A47-46EA-A90D-67E958EAE2A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ACDFC61-9197-4654-A3B7-CB47792D4EE3}" type="pres">
      <dgm:prSet presAssocID="{A78AB877-3B3A-400A-844B-C52D32C891C4}" presName="spacer" presStyleCnt="0"/>
      <dgm:spPr/>
    </dgm:pt>
    <dgm:pt modelId="{94480599-171C-450E-807C-DA57EBD171D8}" type="pres">
      <dgm:prSet presAssocID="{C5AFB2E9-4B6F-4F13-9F2C-60412251CC3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83E4B36-0F94-4CE5-A8BB-42F9E6DB7550}" type="presOf" srcId="{C5AFB2E9-4B6F-4F13-9F2C-60412251CC30}" destId="{94480599-171C-450E-807C-DA57EBD171D8}" srcOrd="0" destOrd="0" presId="urn:microsoft.com/office/officeart/2005/8/layout/vList2"/>
    <dgm:cxn modelId="{3BEA7A5D-721B-4D9C-B47B-0A449E5FE90B}" type="presOf" srcId="{03E34E73-3A47-46EA-A90D-67E958EAE2AA}" destId="{71545C07-9797-4BB9-9246-050805FC80F8}" srcOrd="0" destOrd="0" presId="urn:microsoft.com/office/officeart/2005/8/layout/vList2"/>
    <dgm:cxn modelId="{5B8BB65E-E793-4F76-8571-26C91888EC1E}" srcId="{1B5D635C-A7C1-4020-8DEB-9ED3A2713D82}" destId="{03E34E73-3A47-46EA-A90D-67E958EAE2AA}" srcOrd="2" destOrd="0" parTransId="{F76D6964-F71E-4A57-B33C-C33EE39F9372}" sibTransId="{A78AB877-3B3A-400A-844B-C52D32C891C4}"/>
    <dgm:cxn modelId="{A645C464-C95F-458E-8510-27AC861DEEA7}" type="presOf" srcId="{1C932494-4D5D-4B19-975C-979F0865A9DF}" destId="{319518E8-6271-40E1-8C1C-423B97270180}" srcOrd="0" destOrd="0" presId="urn:microsoft.com/office/officeart/2005/8/layout/vList2"/>
    <dgm:cxn modelId="{8DC69B68-C343-43B0-94F3-9CAAC935E765}" srcId="{1B5D635C-A7C1-4020-8DEB-9ED3A2713D82}" destId="{1C932494-4D5D-4B19-975C-979F0865A9DF}" srcOrd="0" destOrd="0" parTransId="{9EC43795-3A77-4C6C-B184-C659D6AAF286}" sibTransId="{343BED9F-E934-42F5-B3CB-023F65FFA699}"/>
    <dgm:cxn modelId="{4DFBC752-DE24-41C8-A8E7-DEF623C52C6C}" srcId="{1B5D635C-A7C1-4020-8DEB-9ED3A2713D82}" destId="{C5AFB2E9-4B6F-4F13-9F2C-60412251CC30}" srcOrd="3" destOrd="0" parTransId="{06CB598E-4672-438E-B352-1EC0DC2072F7}" sibTransId="{01F5CF7E-1175-4AC2-AC97-1CE185C3354B}"/>
    <dgm:cxn modelId="{028A867D-3B8B-45CC-9320-476C801E2A64}" type="presOf" srcId="{1B5D635C-A7C1-4020-8DEB-9ED3A2713D82}" destId="{4EAF3BE6-D9E5-4641-8622-0F89348592D6}" srcOrd="0" destOrd="0" presId="urn:microsoft.com/office/officeart/2005/8/layout/vList2"/>
    <dgm:cxn modelId="{2A79E3A8-445E-400A-9C7A-9420C61DC828}" srcId="{1B5D635C-A7C1-4020-8DEB-9ED3A2713D82}" destId="{FCDD98FF-2F8C-4394-B4AE-B4DF178C5AAE}" srcOrd="1" destOrd="0" parTransId="{C555327D-D6E7-4C18-ABCA-9DCE4648C248}" sibTransId="{DD51BC3D-FDFE-4A8F-93B6-49D537BD68D1}"/>
    <dgm:cxn modelId="{44EA3DB4-12E2-428E-BBA6-5FCB621E54DA}" type="presOf" srcId="{FCDD98FF-2F8C-4394-B4AE-B4DF178C5AAE}" destId="{67D4055F-1A21-4AB4-BF2E-0C85070680DF}" srcOrd="0" destOrd="0" presId="urn:microsoft.com/office/officeart/2005/8/layout/vList2"/>
    <dgm:cxn modelId="{428080D9-D9B2-4FBB-BDCA-01E16C67A7D8}" type="presParOf" srcId="{4EAF3BE6-D9E5-4641-8622-0F89348592D6}" destId="{319518E8-6271-40E1-8C1C-423B97270180}" srcOrd="0" destOrd="0" presId="urn:microsoft.com/office/officeart/2005/8/layout/vList2"/>
    <dgm:cxn modelId="{DE7B3ED2-EA9B-4363-8A33-9D0E3CC8F9BD}" type="presParOf" srcId="{4EAF3BE6-D9E5-4641-8622-0F89348592D6}" destId="{B2CB71A1-95E0-470F-AADC-A94DD46655AA}" srcOrd="1" destOrd="0" presId="urn:microsoft.com/office/officeart/2005/8/layout/vList2"/>
    <dgm:cxn modelId="{ABACC4F8-EE21-4865-998E-3FDD7CC51C1D}" type="presParOf" srcId="{4EAF3BE6-D9E5-4641-8622-0F89348592D6}" destId="{67D4055F-1A21-4AB4-BF2E-0C85070680DF}" srcOrd="2" destOrd="0" presId="urn:microsoft.com/office/officeart/2005/8/layout/vList2"/>
    <dgm:cxn modelId="{5EDCCCA5-F838-427D-BD7F-872776E5C12A}" type="presParOf" srcId="{4EAF3BE6-D9E5-4641-8622-0F89348592D6}" destId="{864F5B0F-3FF6-40D7-B50A-41660EA15BEC}" srcOrd="3" destOrd="0" presId="urn:microsoft.com/office/officeart/2005/8/layout/vList2"/>
    <dgm:cxn modelId="{6041B105-6695-456A-95BF-B16981E2497C}" type="presParOf" srcId="{4EAF3BE6-D9E5-4641-8622-0F89348592D6}" destId="{71545C07-9797-4BB9-9246-050805FC80F8}" srcOrd="4" destOrd="0" presId="urn:microsoft.com/office/officeart/2005/8/layout/vList2"/>
    <dgm:cxn modelId="{7159233C-BBAD-49A4-8114-46F7958D293E}" type="presParOf" srcId="{4EAF3BE6-D9E5-4641-8622-0F89348592D6}" destId="{AACDFC61-9197-4654-A3B7-CB47792D4EE3}" srcOrd="5" destOrd="0" presId="urn:microsoft.com/office/officeart/2005/8/layout/vList2"/>
    <dgm:cxn modelId="{08CDF247-0F86-4FAB-B5A0-4954FF69E7CB}" type="presParOf" srcId="{4EAF3BE6-D9E5-4641-8622-0F89348592D6}" destId="{94480599-171C-450E-807C-DA57EBD171D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0E3E1AB-1E80-4EA6-B689-713C38D3D22C}" type="doc">
      <dgm:prSet loTypeId="urn:microsoft.com/office/officeart/2005/8/layout/vList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5DDFEC-61E8-4B1E-AC14-967FE6B41BEF}">
      <dgm:prSet custT="1"/>
      <dgm:spPr/>
      <dgm:t>
        <a:bodyPr/>
        <a:lstStyle/>
        <a:p>
          <a:pPr rtl="0"/>
          <a:r>
            <a:rPr lang="ru-RU" sz="2200" dirty="0"/>
            <a:t>Основная часть реферата раскрывает содержание темы (наиболее значительна по объему, наиболее значима и ответственна)</a:t>
          </a:r>
        </a:p>
      </dgm:t>
    </dgm:pt>
    <dgm:pt modelId="{BD5B93C6-1F37-4DB5-ACD9-25B159AF0A95}" type="parTrans" cxnId="{7529A051-7210-41D1-8E36-5A597DF41F7B}">
      <dgm:prSet/>
      <dgm:spPr/>
      <dgm:t>
        <a:bodyPr/>
        <a:lstStyle/>
        <a:p>
          <a:endParaRPr lang="ru-RU" sz="2200"/>
        </a:p>
      </dgm:t>
    </dgm:pt>
    <dgm:pt modelId="{61D4C9B9-F23D-4F14-B8B4-F66CD2D39B04}" type="sibTrans" cxnId="{7529A051-7210-41D1-8E36-5A597DF41F7B}">
      <dgm:prSet/>
      <dgm:spPr/>
      <dgm:t>
        <a:bodyPr/>
        <a:lstStyle/>
        <a:p>
          <a:endParaRPr lang="ru-RU" sz="2200"/>
        </a:p>
      </dgm:t>
    </dgm:pt>
    <dgm:pt modelId="{A725F813-DA1B-4372-B5F8-BEF3B53AF918}">
      <dgm:prSet custT="1"/>
      <dgm:spPr/>
      <dgm:t>
        <a:bodyPr/>
        <a:lstStyle/>
        <a:p>
          <a:pPr rtl="0"/>
          <a:r>
            <a:rPr lang="ru-RU" sz="2200" dirty="0"/>
            <a:t>В ней обосновываются основные тезисы реферата, приводятся развернутые аргументы, предполагаются гипотезы, касающиеся существа обсуждаемого вопроса</a:t>
          </a:r>
        </a:p>
      </dgm:t>
    </dgm:pt>
    <dgm:pt modelId="{E0197978-1382-44D3-AD0A-112BBE79297C}" type="parTrans" cxnId="{1C772C9B-B22F-40F4-98D9-7AF7793D09E1}">
      <dgm:prSet/>
      <dgm:spPr/>
      <dgm:t>
        <a:bodyPr/>
        <a:lstStyle/>
        <a:p>
          <a:endParaRPr lang="ru-RU" sz="2200"/>
        </a:p>
      </dgm:t>
    </dgm:pt>
    <dgm:pt modelId="{C1732B68-4DEA-4794-A635-F662CA297B07}" type="sibTrans" cxnId="{1C772C9B-B22F-40F4-98D9-7AF7793D09E1}">
      <dgm:prSet/>
      <dgm:spPr/>
      <dgm:t>
        <a:bodyPr/>
        <a:lstStyle/>
        <a:p>
          <a:endParaRPr lang="ru-RU" sz="2200"/>
        </a:p>
      </dgm:t>
    </dgm:pt>
    <dgm:pt modelId="{D9BFCA4C-7DC8-4CA6-B0C6-391D9E25D684}">
      <dgm:prSet custT="1"/>
      <dgm:spPr/>
      <dgm:t>
        <a:bodyPr/>
        <a:lstStyle/>
        <a:p>
          <a:pPr rtl="0"/>
          <a:r>
            <a:rPr lang="ru-RU" sz="2200" dirty="0"/>
            <a:t>Основная часть не должна иметь форму монолога</a:t>
          </a:r>
        </a:p>
      </dgm:t>
    </dgm:pt>
    <dgm:pt modelId="{CF956E88-3BE0-4AB2-80F8-64E6A7000E6E}" type="parTrans" cxnId="{FF9F02EC-D0DD-42AF-8143-FDBE496554C1}">
      <dgm:prSet/>
      <dgm:spPr/>
      <dgm:t>
        <a:bodyPr/>
        <a:lstStyle/>
        <a:p>
          <a:endParaRPr lang="ru-RU" sz="2200"/>
        </a:p>
      </dgm:t>
    </dgm:pt>
    <dgm:pt modelId="{437D1D6F-4D07-4937-A7D9-3AA2A8D6B587}" type="sibTrans" cxnId="{FF9F02EC-D0DD-42AF-8143-FDBE496554C1}">
      <dgm:prSet/>
      <dgm:spPr/>
      <dgm:t>
        <a:bodyPr/>
        <a:lstStyle/>
        <a:p>
          <a:endParaRPr lang="ru-RU" sz="2200"/>
        </a:p>
      </dgm:t>
    </dgm:pt>
    <dgm:pt modelId="{399E6102-F2EA-4905-B981-6A0764290E98}">
      <dgm:prSet custT="1"/>
      <dgm:spPr/>
      <dgm:t>
        <a:bodyPr/>
        <a:lstStyle/>
        <a:p>
          <a:pPr rtl="0"/>
          <a:r>
            <a:rPr lang="ru-RU" sz="2200" dirty="0"/>
            <a:t>Установка на диалог позволит избежать некритического заимствования материала из чужих трудов - компиляции</a:t>
          </a:r>
          <a:br>
            <a:rPr lang="ru-RU" sz="2200" dirty="0"/>
          </a:br>
          <a:endParaRPr lang="ru-RU" sz="2200" dirty="0"/>
        </a:p>
      </dgm:t>
    </dgm:pt>
    <dgm:pt modelId="{63C2C7CF-FC81-475D-A129-2FC9D62A81F3}" type="parTrans" cxnId="{DB503CF8-3F64-49E3-8988-BD6AEEDF8845}">
      <dgm:prSet/>
      <dgm:spPr/>
      <dgm:t>
        <a:bodyPr/>
        <a:lstStyle/>
        <a:p>
          <a:endParaRPr lang="ru-RU" sz="2200"/>
        </a:p>
      </dgm:t>
    </dgm:pt>
    <dgm:pt modelId="{216BAA7C-B267-4D69-B531-7D0C8A625448}" type="sibTrans" cxnId="{DB503CF8-3F64-49E3-8988-BD6AEEDF8845}">
      <dgm:prSet/>
      <dgm:spPr/>
      <dgm:t>
        <a:bodyPr/>
        <a:lstStyle/>
        <a:p>
          <a:endParaRPr lang="ru-RU" sz="2200"/>
        </a:p>
      </dgm:t>
    </dgm:pt>
    <dgm:pt modelId="{B085608A-84C7-4710-B027-15D0544BBA10}">
      <dgm:prSet custT="1"/>
      <dgm:spPr/>
      <dgm:t>
        <a:bodyPr/>
        <a:lstStyle/>
        <a:p>
          <a:pPr rtl="0"/>
          <a:r>
            <a:rPr lang="ru-RU" sz="2200" dirty="0"/>
            <a:t>Изложение материала основной части подчиняется собственному плану, что отражается в разделении текста на главы, параграфы, пункты</a:t>
          </a:r>
        </a:p>
      </dgm:t>
    </dgm:pt>
    <dgm:pt modelId="{1A30DCD8-536F-4DC6-ABA9-F342CFD52394}" type="parTrans" cxnId="{704D367C-A1A4-496F-B1A0-1D782F9082F9}">
      <dgm:prSet/>
      <dgm:spPr/>
      <dgm:t>
        <a:bodyPr/>
        <a:lstStyle/>
        <a:p>
          <a:endParaRPr lang="ru-RU" sz="2200"/>
        </a:p>
      </dgm:t>
    </dgm:pt>
    <dgm:pt modelId="{B543D846-1D85-485A-94D9-20AC0B3A4745}" type="sibTrans" cxnId="{704D367C-A1A4-496F-B1A0-1D782F9082F9}">
      <dgm:prSet/>
      <dgm:spPr/>
      <dgm:t>
        <a:bodyPr/>
        <a:lstStyle/>
        <a:p>
          <a:endParaRPr lang="ru-RU" sz="2200"/>
        </a:p>
      </dgm:t>
    </dgm:pt>
    <dgm:pt modelId="{644AF219-AFFB-4B67-BAE2-EDCE5E7DFB01}" type="pres">
      <dgm:prSet presAssocID="{20E3E1AB-1E80-4EA6-B689-713C38D3D22C}" presName="linear" presStyleCnt="0">
        <dgm:presLayoutVars>
          <dgm:dir/>
          <dgm:resizeHandles val="exact"/>
        </dgm:presLayoutVars>
      </dgm:prSet>
      <dgm:spPr/>
    </dgm:pt>
    <dgm:pt modelId="{9E87F3C9-8940-4262-8F69-0F8989E10B25}" type="pres">
      <dgm:prSet presAssocID="{875DDFEC-61E8-4B1E-AC14-967FE6B41BEF}" presName="comp" presStyleCnt="0"/>
      <dgm:spPr/>
    </dgm:pt>
    <dgm:pt modelId="{62C3E5D9-8F41-41C0-873A-0F454B18BFE9}" type="pres">
      <dgm:prSet presAssocID="{875DDFEC-61E8-4B1E-AC14-967FE6B41BEF}" presName="box" presStyleLbl="node1" presStyleIdx="0" presStyleCnt="5"/>
      <dgm:spPr/>
    </dgm:pt>
    <dgm:pt modelId="{4F83775C-6939-4448-81A3-396496CAE656}" type="pres">
      <dgm:prSet presAssocID="{875DDFEC-61E8-4B1E-AC14-967FE6B41BEF}" presName="img" presStyleLbl="fgImgPlace1" presStyleIdx="0" presStyleCnt="5"/>
      <dgm:spPr/>
    </dgm:pt>
    <dgm:pt modelId="{47B268EC-1D00-465B-8D5C-66C9B8785475}" type="pres">
      <dgm:prSet presAssocID="{875DDFEC-61E8-4B1E-AC14-967FE6B41BEF}" presName="text" presStyleLbl="node1" presStyleIdx="0" presStyleCnt="5">
        <dgm:presLayoutVars>
          <dgm:bulletEnabled val="1"/>
        </dgm:presLayoutVars>
      </dgm:prSet>
      <dgm:spPr/>
    </dgm:pt>
    <dgm:pt modelId="{C9EC3071-43A3-408C-ADE1-3162F437E05D}" type="pres">
      <dgm:prSet presAssocID="{61D4C9B9-F23D-4F14-B8B4-F66CD2D39B04}" presName="spacer" presStyleCnt="0"/>
      <dgm:spPr/>
    </dgm:pt>
    <dgm:pt modelId="{91373606-1962-45FF-A78E-95AF80090281}" type="pres">
      <dgm:prSet presAssocID="{A725F813-DA1B-4372-B5F8-BEF3B53AF918}" presName="comp" presStyleCnt="0"/>
      <dgm:spPr/>
    </dgm:pt>
    <dgm:pt modelId="{963CB075-57E3-4BCD-98DA-46D5CBC615CE}" type="pres">
      <dgm:prSet presAssocID="{A725F813-DA1B-4372-B5F8-BEF3B53AF918}" presName="box" presStyleLbl="node1" presStyleIdx="1" presStyleCnt="5"/>
      <dgm:spPr/>
    </dgm:pt>
    <dgm:pt modelId="{FDE8A885-AB4E-4DF9-A23E-1F63BFC15891}" type="pres">
      <dgm:prSet presAssocID="{A725F813-DA1B-4372-B5F8-BEF3B53AF918}" presName="img" presStyleLbl="fgImgPlace1" presStyleIdx="1" presStyleCnt="5"/>
      <dgm:spPr/>
    </dgm:pt>
    <dgm:pt modelId="{420ECDDD-4C99-43D8-95BF-A5B101F9341E}" type="pres">
      <dgm:prSet presAssocID="{A725F813-DA1B-4372-B5F8-BEF3B53AF918}" presName="text" presStyleLbl="node1" presStyleIdx="1" presStyleCnt="5">
        <dgm:presLayoutVars>
          <dgm:bulletEnabled val="1"/>
        </dgm:presLayoutVars>
      </dgm:prSet>
      <dgm:spPr/>
    </dgm:pt>
    <dgm:pt modelId="{4AD3DCFB-9472-4537-9242-57A91E19B8A9}" type="pres">
      <dgm:prSet presAssocID="{C1732B68-4DEA-4794-A635-F662CA297B07}" presName="spacer" presStyleCnt="0"/>
      <dgm:spPr/>
    </dgm:pt>
    <dgm:pt modelId="{0DD881D6-85B9-4998-8D62-384B7072A916}" type="pres">
      <dgm:prSet presAssocID="{D9BFCA4C-7DC8-4CA6-B0C6-391D9E25D684}" presName="comp" presStyleCnt="0"/>
      <dgm:spPr/>
    </dgm:pt>
    <dgm:pt modelId="{DE40B325-F9C4-49D0-B056-54D99737529A}" type="pres">
      <dgm:prSet presAssocID="{D9BFCA4C-7DC8-4CA6-B0C6-391D9E25D684}" presName="box" presStyleLbl="node1" presStyleIdx="2" presStyleCnt="5"/>
      <dgm:spPr/>
    </dgm:pt>
    <dgm:pt modelId="{80CC8449-1AB2-482D-BCFE-BEA75D0F51D4}" type="pres">
      <dgm:prSet presAssocID="{D9BFCA4C-7DC8-4CA6-B0C6-391D9E25D684}" presName="img" presStyleLbl="fgImgPlace1" presStyleIdx="2" presStyleCnt="5"/>
      <dgm:spPr/>
    </dgm:pt>
    <dgm:pt modelId="{58187AF7-6458-40BC-AA26-F6B4F677A982}" type="pres">
      <dgm:prSet presAssocID="{D9BFCA4C-7DC8-4CA6-B0C6-391D9E25D684}" presName="text" presStyleLbl="node1" presStyleIdx="2" presStyleCnt="5">
        <dgm:presLayoutVars>
          <dgm:bulletEnabled val="1"/>
        </dgm:presLayoutVars>
      </dgm:prSet>
      <dgm:spPr/>
    </dgm:pt>
    <dgm:pt modelId="{69D9AED5-3B6F-4EE5-9347-4BAD51656C5A}" type="pres">
      <dgm:prSet presAssocID="{437D1D6F-4D07-4937-A7D9-3AA2A8D6B587}" presName="spacer" presStyleCnt="0"/>
      <dgm:spPr/>
    </dgm:pt>
    <dgm:pt modelId="{8ED1A423-9A3E-42BF-B762-388960895998}" type="pres">
      <dgm:prSet presAssocID="{399E6102-F2EA-4905-B981-6A0764290E98}" presName="comp" presStyleCnt="0"/>
      <dgm:spPr/>
    </dgm:pt>
    <dgm:pt modelId="{8FDFAEBF-E80A-4732-B048-5F579864A03A}" type="pres">
      <dgm:prSet presAssocID="{399E6102-F2EA-4905-B981-6A0764290E98}" presName="box" presStyleLbl="node1" presStyleIdx="3" presStyleCnt="5"/>
      <dgm:spPr/>
    </dgm:pt>
    <dgm:pt modelId="{645AD844-BAE8-4EA3-8BC8-44B87D7DAB75}" type="pres">
      <dgm:prSet presAssocID="{399E6102-F2EA-4905-B981-6A0764290E98}" presName="img" presStyleLbl="fgImgPlace1" presStyleIdx="3" presStyleCnt="5"/>
      <dgm:spPr/>
    </dgm:pt>
    <dgm:pt modelId="{504BBCB5-7B46-4074-B426-0FDD9281F778}" type="pres">
      <dgm:prSet presAssocID="{399E6102-F2EA-4905-B981-6A0764290E98}" presName="text" presStyleLbl="node1" presStyleIdx="3" presStyleCnt="5">
        <dgm:presLayoutVars>
          <dgm:bulletEnabled val="1"/>
        </dgm:presLayoutVars>
      </dgm:prSet>
      <dgm:spPr/>
    </dgm:pt>
    <dgm:pt modelId="{72F3AF1A-E5E4-4C36-A042-8BD9F3B69270}" type="pres">
      <dgm:prSet presAssocID="{216BAA7C-B267-4D69-B531-7D0C8A625448}" presName="spacer" presStyleCnt="0"/>
      <dgm:spPr/>
    </dgm:pt>
    <dgm:pt modelId="{B4D437BE-7A9B-4476-852D-4D8495D172A3}" type="pres">
      <dgm:prSet presAssocID="{B085608A-84C7-4710-B027-15D0544BBA10}" presName="comp" presStyleCnt="0"/>
      <dgm:spPr/>
    </dgm:pt>
    <dgm:pt modelId="{1331DA7A-C6DB-46DE-81E6-0A3D4EE35546}" type="pres">
      <dgm:prSet presAssocID="{B085608A-84C7-4710-B027-15D0544BBA10}" presName="box" presStyleLbl="node1" presStyleIdx="4" presStyleCnt="5"/>
      <dgm:spPr/>
    </dgm:pt>
    <dgm:pt modelId="{5E556020-AABF-4377-ACBD-0DEF7F97CD29}" type="pres">
      <dgm:prSet presAssocID="{B085608A-84C7-4710-B027-15D0544BBA10}" presName="img" presStyleLbl="fgImgPlace1" presStyleIdx="4" presStyleCnt="5"/>
      <dgm:spPr/>
    </dgm:pt>
    <dgm:pt modelId="{23029E9D-1C49-4F33-8A93-A9D790D71674}" type="pres">
      <dgm:prSet presAssocID="{B085608A-84C7-4710-B027-15D0544BBA10}" presName="text" presStyleLbl="node1" presStyleIdx="4" presStyleCnt="5">
        <dgm:presLayoutVars>
          <dgm:bulletEnabled val="1"/>
        </dgm:presLayoutVars>
      </dgm:prSet>
      <dgm:spPr/>
    </dgm:pt>
  </dgm:ptLst>
  <dgm:cxnLst>
    <dgm:cxn modelId="{ACBAF008-B3EB-4869-8BC8-2297B1BEE796}" type="presOf" srcId="{399E6102-F2EA-4905-B981-6A0764290E98}" destId="{504BBCB5-7B46-4074-B426-0FDD9281F778}" srcOrd="1" destOrd="0" presId="urn:microsoft.com/office/officeart/2005/8/layout/vList4"/>
    <dgm:cxn modelId="{4825DB20-3CC5-4C44-8089-2BA68E07BFAD}" type="presOf" srcId="{20E3E1AB-1E80-4EA6-B689-713C38D3D22C}" destId="{644AF219-AFFB-4B67-BAE2-EDCE5E7DFB01}" srcOrd="0" destOrd="0" presId="urn:microsoft.com/office/officeart/2005/8/layout/vList4"/>
    <dgm:cxn modelId="{F4CC622A-1A15-4BFE-B3F9-628977AD1E5D}" type="presOf" srcId="{D9BFCA4C-7DC8-4CA6-B0C6-391D9E25D684}" destId="{DE40B325-F9C4-49D0-B056-54D99737529A}" srcOrd="0" destOrd="0" presId="urn:microsoft.com/office/officeart/2005/8/layout/vList4"/>
    <dgm:cxn modelId="{2E79CB47-2707-4002-8331-FA6B40CF8F35}" type="presOf" srcId="{B085608A-84C7-4710-B027-15D0544BBA10}" destId="{1331DA7A-C6DB-46DE-81E6-0A3D4EE35546}" srcOrd="0" destOrd="0" presId="urn:microsoft.com/office/officeart/2005/8/layout/vList4"/>
    <dgm:cxn modelId="{7529A051-7210-41D1-8E36-5A597DF41F7B}" srcId="{20E3E1AB-1E80-4EA6-B689-713C38D3D22C}" destId="{875DDFEC-61E8-4B1E-AC14-967FE6B41BEF}" srcOrd="0" destOrd="0" parTransId="{BD5B93C6-1F37-4DB5-ACD9-25B159AF0A95}" sibTransId="{61D4C9B9-F23D-4F14-B8B4-F66CD2D39B04}"/>
    <dgm:cxn modelId="{C09D3C52-B6D5-427A-A284-1C4C177EE9AC}" type="presOf" srcId="{A725F813-DA1B-4372-B5F8-BEF3B53AF918}" destId="{420ECDDD-4C99-43D8-95BF-A5B101F9341E}" srcOrd="1" destOrd="0" presId="urn:microsoft.com/office/officeart/2005/8/layout/vList4"/>
    <dgm:cxn modelId="{E630F752-C85D-40A5-BC97-91EDAF6C3B3E}" type="presOf" srcId="{A725F813-DA1B-4372-B5F8-BEF3B53AF918}" destId="{963CB075-57E3-4BCD-98DA-46D5CBC615CE}" srcOrd="0" destOrd="0" presId="urn:microsoft.com/office/officeart/2005/8/layout/vList4"/>
    <dgm:cxn modelId="{704D367C-A1A4-496F-B1A0-1D782F9082F9}" srcId="{20E3E1AB-1E80-4EA6-B689-713C38D3D22C}" destId="{B085608A-84C7-4710-B027-15D0544BBA10}" srcOrd="4" destOrd="0" parTransId="{1A30DCD8-536F-4DC6-ABA9-F342CFD52394}" sibTransId="{B543D846-1D85-485A-94D9-20AC0B3A4745}"/>
    <dgm:cxn modelId="{2A65D683-F39E-46C3-A9BE-329D4F7D07CA}" type="presOf" srcId="{D9BFCA4C-7DC8-4CA6-B0C6-391D9E25D684}" destId="{58187AF7-6458-40BC-AA26-F6B4F677A982}" srcOrd="1" destOrd="0" presId="urn:microsoft.com/office/officeart/2005/8/layout/vList4"/>
    <dgm:cxn modelId="{1C772C9B-B22F-40F4-98D9-7AF7793D09E1}" srcId="{20E3E1AB-1E80-4EA6-B689-713C38D3D22C}" destId="{A725F813-DA1B-4372-B5F8-BEF3B53AF918}" srcOrd="1" destOrd="0" parTransId="{E0197978-1382-44D3-AD0A-112BBE79297C}" sibTransId="{C1732B68-4DEA-4794-A635-F662CA297B07}"/>
    <dgm:cxn modelId="{290400DE-E507-42D3-B6DE-7F5AB8710D61}" type="presOf" srcId="{875DDFEC-61E8-4B1E-AC14-967FE6B41BEF}" destId="{47B268EC-1D00-465B-8D5C-66C9B8785475}" srcOrd="1" destOrd="0" presId="urn:microsoft.com/office/officeart/2005/8/layout/vList4"/>
    <dgm:cxn modelId="{FF9F02EC-D0DD-42AF-8143-FDBE496554C1}" srcId="{20E3E1AB-1E80-4EA6-B689-713C38D3D22C}" destId="{D9BFCA4C-7DC8-4CA6-B0C6-391D9E25D684}" srcOrd="2" destOrd="0" parTransId="{CF956E88-3BE0-4AB2-80F8-64E6A7000E6E}" sibTransId="{437D1D6F-4D07-4937-A7D9-3AA2A8D6B587}"/>
    <dgm:cxn modelId="{8FA530F1-2412-4B00-9054-3EB68101DDA6}" type="presOf" srcId="{399E6102-F2EA-4905-B981-6A0764290E98}" destId="{8FDFAEBF-E80A-4732-B048-5F579864A03A}" srcOrd="0" destOrd="0" presId="urn:microsoft.com/office/officeart/2005/8/layout/vList4"/>
    <dgm:cxn modelId="{942491F2-4F46-4F31-8ED4-A186E3458FD4}" type="presOf" srcId="{875DDFEC-61E8-4B1E-AC14-967FE6B41BEF}" destId="{62C3E5D9-8F41-41C0-873A-0F454B18BFE9}" srcOrd="0" destOrd="0" presId="urn:microsoft.com/office/officeart/2005/8/layout/vList4"/>
    <dgm:cxn modelId="{1ED037F3-5EA6-4CF6-ADEA-1D714ADA8E9C}" type="presOf" srcId="{B085608A-84C7-4710-B027-15D0544BBA10}" destId="{23029E9D-1C49-4F33-8A93-A9D790D71674}" srcOrd="1" destOrd="0" presId="urn:microsoft.com/office/officeart/2005/8/layout/vList4"/>
    <dgm:cxn modelId="{DB503CF8-3F64-49E3-8988-BD6AEEDF8845}" srcId="{20E3E1AB-1E80-4EA6-B689-713C38D3D22C}" destId="{399E6102-F2EA-4905-B981-6A0764290E98}" srcOrd="3" destOrd="0" parTransId="{63C2C7CF-FC81-475D-A129-2FC9D62A81F3}" sibTransId="{216BAA7C-B267-4D69-B531-7D0C8A625448}"/>
    <dgm:cxn modelId="{BA52B1B0-5972-4558-8A26-A24BCBDE4F5A}" type="presParOf" srcId="{644AF219-AFFB-4B67-BAE2-EDCE5E7DFB01}" destId="{9E87F3C9-8940-4262-8F69-0F8989E10B25}" srcOrd="0" destOrd="0" presId="urn:microsoft.com/office/officeart/2005/8/layout/vList4"/>
    <dgm:cxn modelId="{CC9CC103-1574-4A42-9E34-90FCF713FC29}" type="presParOf" srcId="{9E87F3C9-8940-4262-8F69-0F8989E10B25}" destId="{62C3E5D9-8F41-41C0-873A-0F454B18BFE9}" srcOrd="0" destOrd="0" presId="urn:microsoft.com/office/officeart/2005/8/layout/vList4"/>
    <dgm:cxn modelId="{B3706DBC-9B2C-4790-AF79-D841443B0AC2}" type="presParOf" srcId="{9E87F3C9-8940-4262-8F69-0F8989E10B25}" destId="{4F83775C-6939-4448-81A3-396496CAE656}" srcOrd="1" destOrd="0" presId="urn:microsoft.com/office/officeart/2005/8/layout/vList4"/>
    <dgm:cxn modelId="{AEB2EF83-FDE0-4CC6-8919-9EE704CF3A84}" type="presParOf" srcId="{9E87F3C9-8940-4262-8F69-0F8989E10B25}" destId="{47B268EC-1D00-465B-8D5C-66C9B8785475}" srcOrd="2" destOrd="0" presId="urn:microsoft.com/office/officeart/2005/8/layout/vList4"/>
    <dgm:cxn modelId="{229FC56C-6490-4E2A-8F65-943958F184E5}" type="presParOf" srcId="{644AF219-AFFB-4B67-BAE2-EDCE5E7DFB01}" destId="{C9EC3071-43A3-408C-ADE1-3162F437E05D}" srcOrd="1" destOrd="0" presId="urn:microsoft.com/office/officeart/2005/8/layout/vList4"/>
    <dgm:cxn modelId="{003B495E-2C35-4086-924B-34088E572B06}" type="presParOf" srcId="{644AF219-AFFB-4B67-BAE2-EDCE5E7DFB01}" destId="{91373606-1962-45FF-A78E-95AF80090281}" srcOrd="2" destOrd="0" presId="urn:microsoft.com/office/officeart/2005/8/layout/vList4"/>
    <dgm:cxn modelId="{F8E5B1A3-855B-4D07-A524-B1E7F525B73D}" type="presParOf" srcId="{91373606-1962-45FF-A78E-95AF80090281}" destId="{963CB075-57E3-4BCD-98DA-46D5CBC615CE}" srcOrd="0" destOrd="0" presId="urn:microsoft.com/office/officeart/2005/8/layout/vList4"/>
    <dgm:cxn modelId="{547E0F19-52DA-4EA5-86A8-770DC2D70FCD}" type="presParOf" srcId="{91373606-1962-45FF-A78E-95AF80090281}" destId="{FDE8A885-AB4E-4DF9-A23E-1F63BFC15891}" srcOrd="1" destOrd="0" presId="urn:microsoft.com/office/officeart/2005/8/layout/vList4"/>
    <dgm:cxn modelId="{3D251C33-09E9-4FF7-974C-6592183311E4}" type="presParOf" srcId="{91373606-1962-45FF-A78E-95AF80090281}" destId="{420ECDDD-4C99-43D8-95BF-A5B101F9341E}" srcOrd="2" destOrd="0" presId="urn:microsoft.com/office/officeart/2005/8/layout/vList4"/>
    <dgm:cxn modelId="{1D3DEA03-7A9A-482D-BAA0-0A8E9EA0389C}" type="presParOf" srcId="{644AF219-AFFB-4B67-BAE2-EDCE5E7DFB01}" destId="{4AD3DCFB-9472-4537-9242-57A91E19B8A9}" srcOrd="3" destOrd="0" presId="urn:microsoft.com/office/officeart/2005/8/layout/vList4"/>
    <dgm:cxn modelId="{FF83D008-F4D2-4CD1-BA60-A2F9FD2439D8}" type="presParOf" srcId="{644AF219-AFFB-4B67-BAE2-EDCE5E7DFB01}" destId="{0DD881D6-85B9-4998-8D62-384B7072A916}" srcOrd="4" destOrd="0" presId="urn:microsoft.com/office/officeart/2005/8/layout/vList4"/>
    <dgm:cxn modelId="{6C8995E9-14BB-4D24-A4E1-F1A7EEF248B4}" type="presParOf" srcId="{0DD881D6-85B9-4998-8D62-384B7072A916}" destId="{DE40B325-F9C4-49D0-B056-54D99737529A}" srcOrd="0" destOrd="0" presId="urn:microsoft.com/office/officeart/2005/8/layout/vList4"/>
    <dgm:cxn modelId="{2E1D2678-466A-40D1-87B9-4061C72BA577}" type="presParOf" srcId="{0DD881D6-85B9-4998-8D62-384B7072A916}" destId="{80CC8449-1AB2-482D-BCFE-BEA75D0F51D4}" srcOrd="1" destOrd="0" presId="urn:microsoft.com/office/officeart/2005/8/layout/vList4"/>
    <dgm:cxn modelId="{E38F2CDE-936F-4D54-A282-7B3B7852EDFF}" type="presParOf" srcId="{0DD881D6-85B9-4998-8D62-384B7072A916}" destId="{58187AF7-6458-40BC-AA26-F6B4F677A982}" srcOrd="2" destOrd="0" presId="urn:microsoft.com/office/officeart/2005/8/layout/vList4"/>
    <dgm:cxn modelId="{621E0F87-EF5D-4DD3-B30C-1CF4D8261482}" type="presParOf" srcId="{644AF219-AFFB-4B67-BAE2-EDCE5E7DFB01}" destId="{69D9AED5-3B6F-4EE5-9347-4BAD51656C5A}" srcOrd="5" destOrd="0" presId="urn:microsoft.com/office/officeart/2005/8/layout/vList4"/>
    <dgm:cxn modelId="{6D0C1EA6-C976-408F-89FD-8705E6B90C4B}" type="presParOf" srcId="{644AF219-AFFB-4B67-BAE2-EDCE5E7DFB01}" destId="{8ED1A423-9A3E-42BF-B762-388960895998}" srcOrd="6" destOrd="0" presId="urn:microsoft.com/office/officeart/2005/8/layout/vList4"/>
    <dgm:cxn modelId="{AB7246D3-1541-4E21-8231-7918B2781434}" type="presParOf" srcId="{8ED1A423-9A3E-42BF-B762-388960895998}" destId="{8FDFAEBF-E80A-4732-B048-5F579864A03A}" srcOrd="0" destOrd="0" presId="urn:microsoft.com/office/officeart/2005/8/layout/vList4"/>
    <dgm:cxn modelId="{A629250E-E8E1-4F94-A436-710D10E77FF7}" type="presParOf" srcId="{8ED1A423-9A3E-42BF-B762-388960895998}" destId="{645AD844-BAE8-4EA3-8BC8-44B87D7DAB75}" srcOrd="1" destOrd="0" presId="urn:microsoft.com/office/officeart/2005/8/layout/vList4"/>
    <dgm:cxn modelId="{8A44A5BE-C13A-4A5C-BE69-25EF702D5E14}" type="presParOf" srcId="{8ED1A423-9A3E-42BF-B762-388960895998}" destId="{504BBCB5-7B46-4074-B426-0FDD9281F778}" srcOrd="2" destOrd="0" presId="urn:microsoft.com/office/officeart/2005/8/layout/vList4"/>
    <dgm:cxn modelId="{F4F5B754-F738-4082-9C45-35F84405F24D}" type="presParOf" srcId="{644AF219-AFFB-4B67-BAE2-EDCE5E7DFB01}" destId="{72F3AF1A-E5E4-4C36-A042-8BD9F3B69270}" srcOrd="7" destOrd="0" presId="urn:microsoft.com/office/officeart/2005/8/layout/vList4"/>
    <dgm:cxn modelId="{1194957A-6C17-4A60-9A6E-EB9EEC459A37}" type="presParOf" srcId="{644AF219-AFFB-4B67-BAE2-EDCE5E7DFB01}" destId="{B4D437BE-7A9B-4476-852D-4D8495D172A3}" srcOrd="8" destOrd="0" presId="urn:microsoft.com/office/officeart/2005/8/layout/vList4"/>
    <dgm:cxn modelId="{CA26C411-1B4C-4DDA-B472-630FCF4D51AE}" type="presParOf" srcId="{B4D437BE-7A9B-4476-852D-4D8495D172A3}" destId="{1331DA7A-C6DB-46DE-81E6-0A3D4EE35546}" srcOrd="0" destOrd="0" presId="urn:microsoft.com/office/officeart/2005/8/layout/vList4"/>
    <dgm:cxn modelId="{30A024CE-8399-4D3F-AED5-45350C310D70}" type="presParOf" srcId="{B4D437BE-7A9B-4476-852D-4D8495D172A3}" destId="{5E556020-AABF-4377-ACBD-0DEF7F97CD29}" srcOrd="1" destOrd="0" presId="urn:microsoft.com/office/officeart/2005/8/layout/vList4"/>
    <dgm:cxn modelId="{175C4280-061C-4732-AA35-22D165FDD8CB}" type="presParOf" srcId="{B4D437BE-7A9B-4476-852D-4D8495D172A3}" destId="{23029E9D-1C49-4F33-8A93-A9D790D7167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D71501D-5FE1-406E-9373-6B51AD584AE3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4CE429-F13A-4184-8CDA-77D3CE5320F1}">
      <dgm:prSet/>
      <dgm:spPr/>
      <dgm:t>
        <a:bodyPr/>
        <a:lstStyle/>
        <a:p>
          <a:pPr rtl="0"/>
          <a:r>
            <a:rPr lang="ru-RU" b="1" i="1" dirty="0"/>
            <a:t>Заключение </a:t>
          </a:r>
          <a:r>
            <a:rPr lang="ru-RU" dirty="0"/>
            <a:t>— последняя часть научного текста</a:t>
          </a:r>
        </a:p>
      </dgm:t>
    </dgm:pt>
    <dgm:pt modelId="{95315EB9-6BCC-4F56-8CE1-120833B056D1}" type="parTrans" cxnId="{8D3D16D4-53F4-476B-9922-C0056661D8FB}">
      <dgm:prSet/>
      <dgm:spPr/>
      <dgm:t>
        <a:bodyPr/>
        <a:lstStyle/>
        <a:p>
          <a:endParaRPr lang="ru-RU"/>
        </a:p>
      </dgm:t>
    </dgm:pt>
    <dgm:pt modelId="{14485D8E-C4CC-4F84-849D-AB0140304416}" type="sibTrans" cxnId="{8D3D16D4-53F4-476B-9922-C0056661D8FB}">
      <dgm:prSet/>
      <dgm:spPr/>
      <dgm:t>
        <a:bodyPr/>
        <a:lstStyle/>
        <a:p>
          <a:endParaRPr lang="ru-RU"/>
        </a:p>
      </dgm:t>
    </dgm:pt>
    <dgm:pt modelId="{9C064D84-FB6F-48CD-A27F-711BE8C1254B}">
      <dgm:prSet/>
      <dgm:spPr/>
      <dgm:t>
        <a:bodyPr/>
        <a:lstStyle/>
        <a:p>
          <a:pPr rtl="0"/>
          <a:r>
            <a:rPr lang="ru-RU" dirty="0"/>
            <a:t>В ней краткой и сжатой форме излагаются полученные результаты, представляющие собой ответ на главный вопрос исследования</a:t>
          </a:r>
        </a:p>
      </dgm:t>
    </dgm:pt>
    <dgm:pt modelId="{5F84167A-FF76-4919-BE9F-A79DAFC15D80}" type="parTrans" cxnId="{13B3AC31-5E83-463C-A369-F3998F60EBB0}">
      <dgm:prSet/>
      <dgm:spPr/>
      <dgm:t>
        <a:bodyPr/>
        <a:lstStyle/>
        <a:p>
          <a:endParaRPr lang="ru-RU"/>
        </a:p>
      </dgm:t>
    </dgm:pt>
    <dgm:pt modelId="{BAD2BFA5-35E6-4B8D-B07A-81AF5BC98C00}" type="sibTrans" cxnId="{13B3AC31-5E83-463C-A369-F3998F60EBB0}">
      <dgm:prSet/>
      <dgm:spPr/>
      <dgm:t>
        <a:bodyPr/>
        <a:lstStyle/>
        <a:p>
          <a:endParaRPr lang="ru-RU"/>
        </a:p>
      </dgm:t>
    </dgm:pt>
    <dgm:pt modelId="{DF15F163-6B31-49AE-9CBF-6AEBE8F14EC4}">
      <dgm:prSet/>
      <dgm:spPr/>
      <dgm:t>
        <a:bodyPr/>
        <a:lstStyle/>
        <a:p>
          <a:pPr rtl="0"/>
          <a:r>
            <a:rPr lang="ru-RU" dirty="0"/>
            <a:t>Небольшое по объему сообщение также не может обойтись без заключительной части - пусть это будут две-три фразы – в них должен подводиться итог проделанной работы</a:t>
          </a:r>
        </a:p>
      </dgm:t>
    </dgm:pt>
    <dgm:pt modelId="{103D7E37-7554-465B-A6C9-9D80138BE371}" type="parTrans" cxnId="{BC3B251C-860B-4F48-AA35-2202F0AE6413}">
      <dgm:prSet/>
      <dgm:spPr/>
      <dgm:t>
        <a:bodyPr/>
        <a:lstStyle/>
        <a:p>
          <a:endParaRPr lang="ru-RU"/>
        </a:p>
      </dgm:t>
    </dgm:pt>
    <dgm:pt modelId="{4FF91DD3-A658-453E-901F-33A8F1A07977}" type="sibTrans" cxnId="{BC3B251C-860B-4F48-AA35-2202F0AE6413}">
      <dgm:prSet/>
      <dgm:spPr/>
      <dgm:t>
        <a:bodyPr/>
        <a:lstStyle/>
        <a:p>
          <a:endParaRPr lang="ru-RU"/>
        </a:p>
      </dgm:t>
    </dgm:pt>
    <dgm:pt modelId="{5C9D8246-6C35-428B-AC46-EE3D527A9CE7}">
      <dgm:prSet/>
      <dgm:spPr/>
      <dgm:t>
        <a:bodyPr/>
        <a:lstStyle/>
        <a:p>
          <a:pPr rtl="0"/>
          <a:r>
            <a:rPr lang="ru-RU" dirty="0"/>
            <a:t>В заключении должны быть ответы, на поставленные во введении задачи и дан общий вывод. Объем заключения реферата - 1-1,5 стр.</a:t>
          </a:r>
        </a:p>
      </dgm:t>
    </dgm:pt>
    <dgm:pt modelId="{5369F380-6248-4847-96AC-F3778955F743}" type="parTrans" cxnId="{F33C00DC-881A-4E00-B816-3D550AA72DA8}">
      <dgm:prSet/>
      <dgm:spPr/>
      <dgm:t>
        <a:bodyPr/>
        <a:lstStyle/>
        <a:p>
          <a:endParaRPr lang="ru-RU"/>
        </a:p>
      </dgm:t>
    </dgm:pt>
    <dgm:pt modelId="{A4FD72A3-DC8B-429B-856B-A257214F95FC}" type="sibTrans" cxnId="{F33C00DC-881A-4E00-B816-3D550AA72DA8}">
      <dgm:prSet/>
      <dgm:spPr/>
      <dgm:t>
        <a:bodyPr/>
        <a:lstStyle/>
        <a:p>
          <a:endParaRPr lang="ru-RU"/>
        </a:p>
      </dgm:t>
    </dgm:pt>
    <dgm:pt modelId="{70E96AF7-7EE2-42D6-BAA1-F0AE198FF7EF}">
      <dgm:prSet/>
      <dgm:spPr/>
      <dgm:t>
        <a:bodyPr/>
        <a:lstStyle/>
        <a:p>
          <a:pPr rtl="0"/>
          <a:r>
            <a:rPr lang="ru-RU" b="1" i="1" dirty="0"/>
            <a:t>Список использованной литературы</a:t>
          </a:r>
          <a:endParaRPr lang="ru-RU" dirty="0"/>
        </a:p>
      </dgm:t>
    </dgm:pt>
    <dgm:pt modelId="{F09C5378-22BE-4853-A607-5AB574F43473}" type="parTrans" cxnId="{95612404-20A4-4506-9F07-4821C00907FE}">
      <dgm:prSet/>
      <dgm:spPr/>
      <dgm:t>
        <a:bodyPr/>
        <a:lstStyle/>
        <a:p>
          <a:endParaRPr lang="ru-RU"/>
        </a:p>
      </dgm:t>
    </dgm:pt>
    <dgm:pt modelId="{8221755D-ED99-4986-81A7-0BE87A7D1489}" type="sibTrans" cxnId="{95612404-20A4-4506-9F07-4821C00907FE}">
      <dgm:prSet/>
      <dgm:spPr/>
      <dgm:t>
        <a:bodyPr/>
        <a:lstStyle/>
        <a:p>
          <a:endParaRPr lang="ru-RU"/>
        </a:p>
      </dgm:t>
    </dgm:pt>
    <dgm:pt modelId="{914844BB-43B7-4CC8-9FF1-656B3FD796FD}">
      <dgm:prSet/>
      <dgm:spPr/>
      <dgm:t>
        <a:bodyPr/>
        <a:lstStyle/>
        <a:p>
          <a:pPr rtl="0"/>
          <a:r>
            <a:rPr lang="ru-RU" dirty="0"/>
            <a:t>Названия книг в списке располагают по алфавиту с указанием выходных данных использованных книг</a:t>
          </a:r>
        </a:p>
      </dgm:t>
    </dgm:pt>
    <dgm:pt modelId="{406B8714-BB50-4982-8E06-840071DD69B6}" type="parTrans" cxnId="{7F149BFF-2DD0-40FB-9A3A-5857861877BB}">
      <dgm:prSet/>
      <dgm:spPr/>
      <dgm:t>
        <a:bodyPr/>
        <a:lstStyle/>
        <a:p>
          <a:endParaRPr lang="ru-RU"/>
        </a:p>
      </dgm:t>
    </dgm:pt>
    <dgm:pt modelId="{6D6C36A7-4CAA-4A92-A8B5-3CF1F8DF053C}" type="sibTrans" cxnId="{7F149BFF-2DD0-40FB-9A3A-5857861877BB}">
      <dgm:prSet/>
      <dgm:spPr/>
      <dgm:t>
        <a:bodyPr/>
        <a:lstStyle/>
        <a:p>
          <a:endParaRPr lang="ru-RU"/>
        </a:p>
      </dgm:t>
    </dgm:pt>
    <dgm:pt modelId="{53A5B66A-308E-47A9-B163-4F761A813F1D}" type="pres">
      <dgm:prSet presAssocID="{BD71501D-5FE1-406E-9373-6B51AD584AE3}" presName="linear" presStyleCnt="0">
        <dgm:presLayoutVars>
          <dgm:animLvl val="lvl"/>
          <dgm:resizeHandles val="exact"/>
        </dgm:presLayoutVars>
      </dgm:prSet>
      <dgm:spPr/>
    </dgm:pt>
    <dgm:pt modelId="{B3F3DF5D-7FB8-43F9-9A56-9069E9359272}" type="pres">
      <dgm:prSet presAssocID="{6B4CE429-F13A-4184-8CDA-77D3CE5320F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3C4E04F-6E0A-431F-9DDA-A46D17D8C608}" type="pres">
      <dgm:prSet presAssocID="{6B4CE429-F13A-4184-8CDA-77D3CE5320F1}" presName="childText" presStyleLbl="revTx" presStyleIdx="0" presStyleCnt="2">
        <dgm:presLayoutVars>
          <dgm:bulletEnabled val="1"/>
        </dgm:presLayoutVars>
      </dgm:prSet>
      <dgm:spPr/>
    </dgm:pt>
    <dgm:pt modelId="{C42E15FD-7419-44E2-A9F4-C0E3A109B49E}" type="pres">
      <dgm:prSet presAssocID="{70E96AF7-7EE2-42D6-BAA1-F0AE198FF7E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0502F82-070B-40E3-88E0-14D02AE80653}" type="pres">
      <dgm:prSet presAssocID="{70E96AF7-7EE2-42D6-BAA1-F0AE198FF7EF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95612404-20A4-4506-9F07-4821C00907FE}" srcId="{BD71501D-5FE1-406E-9373-6B51AD584AE3}" destId="{70E96AF7-7EE2-42D6-BAA1-F0AE198FF7EF}" srcOrd="1" destOrd="0" parTransId="{F09C5378-22BE-4853-A607-5AB574F43473}" sibTransId="{8221755D-ED99-4986-81A7-0BE87A7D1489}"/>
    <dgm:cxn modelId="{09F83A14-1487-4D0C-BD2F-5FB432E63779}" type="presOf" srcId="{9C064D84-FB6F-48CD-A27F-711BE8C1254B}" destId="{13C4E04F-6E0A-431F-9DDA-A46D17D8C608}" srcOrd="0" destOrd="0" presId="urn:microsoft.com/office/officeart/2005/8/layout/vList2"/>
    <dgm:cxn modelId="{BC3B251C-860B-4F48-AA35-2202F0AE6413}" srcId="{6B4CE429-F13A-4184-8CDA-77D3CE5320F1}" destId="{DF15F163-6B31-49AE-9CBF-6AEBE8F14EC4}" srcOrd="1" destOrd="0" parTransId="{103D7E37-7554-465B-A6C9-9D80138BE371}" sibTransId="{4FF91DD3-A658-453E-901F-33A8F1A07977}"/>
    <dgm:cxn modelId="{1A5ACD20-954B-4DBD-A909-7ABD9FC23E9A}" type="presOf" srcId="{BD71501D-5FE1-406E-9373-6B51AD584AE3}" destId="{53A5B66A-308E-47A9-B163-4F761A813F1D}" srcOrd="0" destOrd="0" presId="urn:microsoft.com/office/officeart/2005/8/layout/vList2"/>
    <dgm:cxn modelId="{13440A2E-B82A-448C-83E2-D3C92296FFF8}" type="presOf" srcId="{5C9D8246-6C35-428B-AC46-EE3D527A9CE7}" destId="{13C4E04F-6E0A-431F-9DDA-A46D17D8C608}" srcOrd="0" destOrd="2" presId="urn:microsoft.com/office/officeart/2005/8/layout/vList2"/>
    <dgm:cxn modelId="{13B3AC31-5E83-463C-A369-F3998F60EBB0}" srcId="{6B4CE429-F13A-4184-8CDA-77D3CE5320F1}" destId="{9C064D84-FB6F-48CD-A27F-711BE8C1254B}" srcOrd="0" destOrd="0" parTransId="{5F84167A-FF76-4919-BE9F-A79DAFC15D80}" sibTransId="{BAD2BFA5-35E6-4B8D-B07A-81AF5BC98C00}"/>
    <dgm:cxn modelId="{18974037-7BB4-4EAB-9021-F28570B42A36}" type="presOf" srcId="{914844BB-43B7-4CC8-9FF1-656B3FD796FD}" destId="{A0502F82-070B-40E3-88E0-14D02AE80653}" srcOrd="0" destOrd="0" presId="urn:microsoft.com/office/officeart/2005/8/layout/vList2"/>
    <dgm:cxn modelId="{13AB614D-0553-48F2-AAC4-B98DAE331291}" type="presOf" srcId="{6B4CE429-F13A-4184-8CDA-77D3CE5320F1}" destId="{B3F3DF5D-7FB8-43F9-9A56-9069E9359272}" srcOrd="0" destOrd="0" presId="urn:microsoft.com/office/officeart/2005/8/layout/vList2"/>
    <dgm:cxn modelId="{A1C0977A-78D9-421C-A6CF-FC72934E68EC}" type="presOf" srcId="{DF15F163-6B31-49AE-9CBF-6AEBE8F14EC4}" destId="{13C4E04F-6E0A-431F-9DDA-A46D17D8C608}" srcOrd="0" destOrd="1" presId="urn:microsoft.com/office/officeart/2005/8/layout/vList2"/>
    <dgm:cxn modelId="{B70F27C0-1EAA-4D39-BE68-4590041B9DFA}" type="presOf" srcId="{70E96AF7-7EE2-42D6-BAA1-F0AE198FF7EF}" destId="{C42E15FD-7419-44E2-A9F4-C0E3A109B49E}" srcOrd="0" destOrd="0" presId="urn:microsoft.com/office/officeart/2005/8/layout/vList2"/>
    <dgm:cxn modelId="{8D3D16D4-53F4-476B-9922-C0056661D8FB}" srcId="{BD71501D-5FE1-406E-9373-6B51AD584AE3}" destId="{6B4CE429-F13A-4184-8CDA-77D3CE5320F1}" srcOrd="0" destOrd="0" parTransId="{95315EB9-6BCC-4F56-8CE1-120833B056D1}" sibTransId="{14485D8E-C4CC-4F84-849D-AB0140304416}"/>
    <dgm:cxn modelId="{F33C00DC-881A-4E00-B816-3D550AA72DA8}" srcId="{6B4CE429-F13A-4184-8CDA-77D3CE5320F1}" destId="{5C9D8246-6C35-428B-AC46-EE3D527A9CE7}" srcOrd="2" destOrd="0" parTransId="{5369F380-6248-4847-96AC-F3778955F743}" sibTransId="{A4FD72A3-DC8B-429B-856B-A257214F95FC}"/>
    <dgm:cxn modelId="{7F149BFF-2DD0-40FB-9A3A-5857861877BB}" srcId="{70E96AF7-7EE2-42D6-BAA1-F0AE198FF7EF}" destId="{914844BB-43B7-4CC8-9FF1-656B3FD796FD}" srcOrd="0" destOrd="0" parTransId="{406B8714-BB50-4982-8E06-840071DD69B6}" sibTransId="{6D6C36A7-4CAA-4A92-A8B5-3CF1F8DF053C}"/>
    <dgm:cxn modelId="{B1F1F26C-2088-452A-A679-4A4225732C1E}" type="presParOf" srcId="{53A5B66A-308E-47A9-B163-4F761A813F1D}" destId="{B3F3DF5D-7FB8-43F9-9A56-9069E9359272}" srcOrd="0" destOrd="0" presId="urn:microsoft.com/office/officeart/2005/8/layout/vList2"/>
    <dgm:cxn modelId="{B60E55F4-76AD-447E-B3C0-42E4218B1A99}" type="presParOf" srcId="{53A5B66A-308E-47A9-B163-4F761A813F1D}" destId="{13C4E04F-6E0A-431F-9DDA-A46D17D8C608}" srcOrd="1" destOrd="0" presId="urn:microsoft.com/office/officeart/2005/8/layout/vList2"/>
    <dgm:cxn modelId="{694C1B8C-649D-4134-B500-1F26E4D8785B}" type="presParOf" srcId="{53A5B66A-308E-47A9-B163-4F761A813F1D}" destId="{C42E15FD-7419-44E2-A9F4-C0E3A109B49E}" srcOrd="2" destOrd="0" presId="urn:microsoft.com/office/officeart/2005/8/layout/vList2"/>
    <dgm:cxn modelId="{3A83917C-FE4A-439E-85AE-0864D6BA7EBF}" type="presParOf" srcId="{53A5B66A-308E-47A9-B163-4F761A813F1D}" destId="{A0502F82-070B-40E3-88E0-14D02AE8065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D91DD82-50A1-4AEB-8E4C-79B6E1922C00}" type="doc">
      <dgm:prSet loTypeId="urn:microsoft.com/office/officeart/2005/8/layout/vList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4CB228-443F-4C5A-9C31-9A4882E8B24C}">
      <dgm:prSet custT="1"/>
      <dgm:spPr/>
      <dgm:t>
        <a:bodyPr/>
        <a:lstStyle/>
        <a:p>
          <a:pPr rtl="0"/>
          <a:r>
            <a:rPr lang="ru-RU" sz="1900" dirty="0"/>
            <a:t>Объем: 10-20 машинописных страниц (не включаются титульный лист и возможные приложения)</a:t>
          </a:r>
        </a:p>
      </dgm:t>
    </dgm:pt>
    <dgm:pt modelId="{C1D88C11-39C7-41EF-BC55-DE6F86D92D6C}" type="parTrans" cxnId="{B862C9A4-BD33-40A6-9B2D-86BC7433D091}">
      <dgm:prSet/>
      <dgm:spPr/>
      <dgm:t>
        <a:bodyPr/>
        <a:lstStyle/>
        <a:p>
          <a:endParaRPr lang="ru-RU" sz="1900"/>
        </a:p>
      </dgm:t>
    </dgm:pt>
    <dgm:pt modelId="{FB2DA046-909F-45AC-A2F8-6248B801041C}" type="sibTrans" cxnId="{B862C9A4-BD33-40A6-9B2D-86BC7433D091}">
      <dgm:prSet/>
      <dgm:spPr/>
      <dgm:t>
        <a:bodyPr/>
        <a:lstStyle/>
        <a:p>
          <a:endParaRPr lang="ru-RU" sz="1900"/>
        </a:p>
      </dgm:t>
    </dgm:pt>
    <dgm:pt modelId="{3AC74114-ACCD-4501-93AC-5F52C256583D}">
      <dgm:prSet custT="1"/>
      <dgm:spPr/>
      <dgm:t>
        <a:bodyPr/>
        <a:lstStyle/>
        <a:p>
          <a:pPr rtl="0"/>
          <a:r>
            <a:rPr lang="ru-RU" sz="1900" dirty="0"/>
            <a:t>Поля: 35 мм слева и 15 мм справа</a:t>
          </a:r>
        </a:p>
      </dgm:t>
    </dgm:pt>
    <dgm:pt modelId="{9DACC1EE-08D5-402B-B732-C96CC96574AA}" type="parTrans" cxnId="{752838FF-8022-46F3-8079-43CA38C0CD0E}">
      <dgm:prSet/>
      <dgm:spPr/>
      <dgm:t>
        <a:bodyPr/>
        <a:lstStyle/>
        <a:p>
          <a:endParaRPr lang="ru-RU" sz="1900"/>
        </a:p>
      </dgm:t>
    </dgm:pt>
    <dgm:pt modelId="{4B666191-4ADC-4474-AAC2-A47CCD28BCFE}" type="sibTrans" cxnId="{752838FF-8022-46F3-8079-43CA38C0CD0E}">
      <dgm:prSet/>
      <dgm:spPr/>
      <dgm:t>
        <a:bodyPr/>
        <a:lstStyle/>
        <a:p>
          <a:endParaRPr lang="ru-RU" sz="1900"/>
        </a:p>
      </dgm:t>
    </dgm:pt>
    <dgm:pt modelId="{65AB5590-BD48-4237-91C4-C9A50CD60E9A}">
      <dgm:prSet custT="1"/>
      <dgm:spPr/>
      <dgm:t>
        <a:bodyPr/>
        <a:lstStyle/>
        <a:p>
          <a:pPr rtl="0"/>
          <a:r>
            <a:rPr lang="ru-RU" sz="1900" dirty="0"/>
            <a:t>Шрифт: </a:t>
          </a:r>
          <a:r>
            <a:rPr lang="ru-RU" sz="1900" dirty="0" err="1"/>
            <a:t>Times</a:t>
          </a:r>
          <a:r>
            <a:rPr lang="ru-RU" sz="1900" dirty="0"/>
            <a:t> </a:t>
          </a:r>
          <a:r>
            <a:rPr lang="ru-RU" sz="1900" dirty="0" err="1"/>
            <a:t>New</a:t>
          </a:r>
          <a:r>
            <a:rPr lang="ru-RU" sz="1900" dirty="0"/>
            <a:t> </a:t>
          </a:r>
          <a:r>
            <a:rPr lang="ru-RU" sz="1900" dirty="0" err="1"/>
            <a:t>Roman</a:t>
          </a:r>
          <a:r>
            <a:rPr lang="ru-RU" sz="1900" dirty="0"/>
            <a:t>, размер шрифта - 14, интервал - 1,5</a:t>
          </a:r>
        </a:p>
      </dgm:t>
    </dgm:pt>
    <dgm:pt modelId="{76F96113-85DB-43DD-B1EA-72B70E69E82B}" type="parTrans" cxnId="{98F76429-2A28-4628-A306-816E9F5E5717}">
      <dgm:prSet/>
      <dgm:spPr/>
      <dgm:t>
        <a:bodyPr/>
        <a:lstStyle/>
        <a:p>
          <a:endParaRPr lang="ru-RU" sz="1900"/>
        </a:p>
      </dgm:t>
    </dgm:pt>
    <dgm:pt modelId="{5CDC73D8-5A35-49A0-AD8C-B101BFC43937}" type="sibTrans" cxnId="{98F76429-2A28-4628-A306-816E9F5E5717}">
      <dgm:prSet/>
      <dgm:spPr/>
      <dgm:t>
        <a:bodyPr/>
        <a:lstStyle/>
        <a:p>
          <a:endParaRPr lang="ru-RU" sz="1900"/>
        </a:p>
      </dgm:t>
    </dgm:pt>
    <dgm:pt modelId="{B67905A4-6C6D-4DF4-8CFE-F0D7F7DAD53E}">
      <dgm:prSet custT="1"/>
      <dgm:spPr/>
      <dgm:t>
        <a:bodyPr/>
        <a:lstStyle/>
        <a:p>
          <a:pPr rtl="0"/>
          <a:r>
            <a:rPr lang="ru-RU" sz="1900" dirty="0"/>
            <a:t>Каждая структурная часть реферата (введение, главная часть, заключение и т.д.) начинается с новой страницы</a:t>
          </a:r>
        </a:p>
      </dgm:t>
    </dgm:pt>
    <dgm:pt modelId="{949954CD-C0D4-431B-BB6A-467437A77924}" type="parTrans" cxnId="{D978E7D9-F2BE-44BF-9C6F-E7413FFD89EC}">
      <dgm:prSet/>
      <dgm:spPr/>
      <dgm:t>
        <a:bodyPr/>
        <a:lstStyle/>
        <a:p>
          <a:endParaRPr lang="ru-RU" sz="1900"/>
        </a:p>
      </dgm:t>
    </dgm:pt>
    <dgm:pt modelId="{BD765ACF-542B-45B8-A9B4-59060B2E683A}" type="sibTrans" cxnId="{D978E7D9-F2BE-44BF-9C6F-E7413FFD89EC}">
      <dgm:prSet/>
      <dgm:spPr/>
      <dgm:t>
        <a:bodyPr/>
        <a:lstStyle/>
        <a:p>
          <a:endParaRPr lang="ru-RU" sz="1900"/>
        </a:p>
      </dgm:t>
    </dgm:pt>
    <dgm:pt modelId="{CDF16A46-BA2C-4749-BC14-1DDE63301977}">
      <dgm:prSet custT="1"/>
      <dgm:spPr/>
      <dgm:t>
        <a:bodyPr/>
        <a:lstStyle/>
        <a:p>
          <a:pPr rtl="0"/>
          <a:r>
            <a:rPr lang="ru-RU" sz="1900" dirty="0"/>
            <a:t>После заголовка, располагаемого посредине строки, не ставится точка</a:t>
          </a:r>
        </a:p>
      </dgm:t>
    </dgm:pt>
    <dgm:pt modelId="{9FF2E143-BC9A-4538-BDC1-FA6951C9DC2A}" type="parTrans" cxnId="{E0DA9D74-DE2E-4962-B6A5-D72DC7F43402}">
      <dgm:prSet/>
      <dgm:spPr/>
      <dgm:t>
        <a:bodyPr/>
        <a:lstStyle/>
        <a:p>
          <a:endParaRPr lang="ru-RU" sz="1900"/>
        </a:p>
      </dgm:t>
    </dgm:pt>
    <dgm:pt modelId="{DA650E87-DF0F-452D-A821-E77B5438A3CB}" type="sibTrans" cxnId="{E0DA9D74-DE2E-4962-B6A5-D72DC7F43402}">
      <dgm:prSet/>
      <dgm:spPr/>
      <dgm:t>
        <a:bodyPr/>
        <a:lstStyle/>
        <a:p>
          <a:endParaRPr lang="ru-RU" sz="1900"/>
        </a:p>
      </dgm:t>
    </dgm:pt>
    <dgm:pt modelId="{5D5AF28E-1DD3-41BB-B725-D1BE88BB9A5A}">
      <dgm:prSet custT="1"/>
      <dgm:spPr/>
      <dgm:t>
        <a:bodyPr/>
        <a:lstStyle/>
        <a:p>
          <a:pPr rtl="0"/>
          <a:r>
            <a:rPr lang="ru-RU" sz="1900" dirty="0"/>
            <a:t>Не допускается подчеркивание заголовка и переносы в словах заголовка</a:t>
          </a:r>
        </a:p>
      </dgm:t>
    </dgm:pt>
    <dgm:pt modelId="{E7AADE76-0779-4F8D-B523-A3F529F18062}" type="parTrans" cxnId="{86AFAD10-661A-4D80-A846-1C912FFB213A}">
      <dgm:prSet/>
      <dgm:spPr/>
      <dgm:t>
        <a:bodyPr/>
        <a:lstStyle/>
        <a:p>
          <a:endParaRPr lang="ru-RU" sz="1900"/>
        </a:p>
      </dgm:t>
    </dgm:pt>
    <dgm:pt modelId="{46114CFA-228A-4D08-86F8-85638B9625B5}" type="sibTrans" cxnId="{86AFAD10-661A-4D80-A846-1C912FFB213A}">
      <dgm:prSet/>
      <dgm:spPr/>
      <dgm:t>
        <a:bodyPr/>
        <a:lstStyle/>
        <a:p>
          <a:endParaRPr lang="ru-RU" sz="1900"/>
        </a:p>
      </dgm:t>
    </dgm:pt>
    <dgm:pt modelId="{9727BD4C-CA59-4D4F-8BB7-EBEEC785EDCE}">
      <dgm:prSet custT="1"/>
      <dgm:spPr/>
      <dgm:t>
        <a:bodyPr/>
        <a:lstStyle/>
        <a:p>
          <a:pPr rtl="0"/>
          <a:r>
            <a:rPr lang="ru-RU" sz="1800" dirty="0"/>
            <a:t>Страницы реферата нумеруются в нарастающем порядке. Титульный лист реферата включается в общую нумерацию, но номер страницы на нем не проставляется</a:t>
          </a:r>
        </a:p>
      </dgm:t>
    </dgm:pt>
    <dgm:pt modelId="{DFE8A0D5-BDEA-44B0-B82F-37507685CAD6}" type="parTrans" cxnId="{60FE7772-23C7-4696-A10B-F6A23A207DA0}">
      <dgm:prSet/>
      <dgm:spPr/>
      <dgm:t>
        <a:bodyPr/>
        <a:lstStyle/>
        <a:p>
          <a:endParaRPr lang="ru-RU" sz="1900"/>
        </a:p>
      </dgm:t>
    </dgm:pt>
    <dgm:pt modelId="{2AACCE85-0A22-488E-B176-71FF08CBACF2}" type="sibTrans" cxnId="{60FE7772-23C7-4696-A10B-F6A23A207DA0}">
      <dgm:prSet/>
      <dgm:spPr/>
      <dgm:t>
        <a:bodyPr/>
        <a:lstStyle/>
        <a:p>
          <a:endParaRPr lang="ru-RU" sz="1900"/>
        </a:p>
      </dgm:t>
    </dgm:pt>
    <dgm:pt modelId="{6F2BA535-0961-426D-A492-6944BA56ADA9}" type="pres">
      <dgm:prSet presAssocID="{8D91DD82-50A1-4AEB-8E4C-79B6E1922C00}" presName="linear" presStyleCnt="0">
        <dgm:presLayoutVars>
          <dgm:dir/>
          <dgm:resizeHandles val="exact"/>
        </dgm:presLayoutVars>
      </dgm:prSet>
      <dgm:spPr/>
    </dgm:pt>
    <dgm:pt modelId="{94757269-283F-4B91-BE5C-9038284D64CF}" type="pres">
      <dgm:prSet presAssocID="{0A4CB228-443F-4C5A-9C31-9A4882E8B24C}" presName="comp" presStyleCnt="0"/>
      <dgm:spPr/>
    </dgm:pt>
    <dgm:pt modelId="{43C746CB-0CA3-4EDD-81F7-9261DBFC0DF2}" type="pres">
      <dgm:prSet presAssocID="{0A4CB228-443F-4C5A-9C31-9A4882E8B24C}" presName="box" presStyleLbl="node1" presStyleIdx="0" presStyleCnt="7"/>
      <dgm:spPr/>
    </dgm:pt>
    <dgm:pt modelId="{4F192FDE-C5D1-4816-8E24-C6489FD9BA22}" type="pres">
      <dgm:prSet presAssocID="{0A4CB228-443F-4C5A-9C31-9A4882E8B24C}" presName="img" presStyleLbl="fgImgPlace1" presStyleIdx="0" presStyleCnt="7"/>
      <dgm:spPr/>
    </dgm:pt>
    <dgm:pt modelId="{A2E9E533-603A-4EA4-A9A3-7DACD3D940EB}" type="pres">
      <dgm:prSet presAssocID="{0A4CB228-443F-4C5A-9C31-9A4882E8B24C}" presName="text" presStyleLbl="node1" presStyleIdx="0" presStyleCnt="7">
        <dgm:presLayoutVars>
          <dgm:bulletEnabled val="1"/>
        </dgm:presLayoutVars>
      </dgm:prSet>
      <dgm:spPr/>
    </dgm:pt>
    <dgm:pt modelId="{180AA8F5-1E39-495A-99BC-E64E2128D625}" type="pres">
      <dgm:prSet presAssocID="{FB2DA046-909F-45AC-A2F8-6248B801041C}" presName="spacer" presStyleCnt="0"/>
      <dgm:spPr/>
    </dgm:pt>
    <dgm:pt modelId="{30706C2E-4BAC-43C5-915A-CDD0640F5CBF}" type="pres">
      <dgm:prSet presAssocID="{3AC74114-ACCD-4501-93AC-5F52C256583D}" presName="comp" presStyleCnt="0"/>
      <dgm:spPr/>
    </dgm:pt>
    <dgm:pt modelId="{C29B3BC4-718E-4DA8-8B73-284AC0E9519A}" type="pres">
      <dgm:prSet presAssocID="{3AC74114-ACCD-4501-93AC-5F52C256583D}" presName="box" presStyleLbl="node1" presStyleIdx="1" presStyleCnt="7"/>
      <dgm:spPr/>
    </dgm:pt>
    <dgm:pt modelId="{600D040B-1229-46E8-A1EB-832D25952AD4}" type="pres">
      <dgm:prSet presAssocID="{3AC74114-ACCD-4501-93AC-5F52C256583D}" presName="img" presStyleLbl="fgImgPlace1" presStyleIdx="1" presStyleCnt="7"/>
      <dgm:spPr/>
    </dgm:pt>
    <dgm:pt modelId="{57DCAE42-5CDC-4B76-A6F7-932B546B492B}" type="pres">
      <dgm:prSet presAssocID="{3AC74114-ACCD-4501-93AC-5F52C256583D}" presName="text" presStyleLbl="node1" presStyleIdx="1" presStyleCnt="7">
        <dgm:presLayoutVars>
          <dgm:bulletEnabled val="1"/>
        </dgm:presLayoutVars>
      </dgm:prSet>
      <dgm:spPr/>
    </dgm:pt>
    <dgm:pt modelId="{02B52F7C-4F51-4C84-8301-816A08D75C92}" type="pres">
      <dgm:prSet presAssocID="{4B666191-4ADC-4474-AAC2-A47CCD28BCFE}" presName="spacer" presStyleCnt="0"/>
      <dgm:spPr/>
    </dgm:pt>
    <dgm:pt modelId="{1707D4C6-E7A4-4274-A1FB-001B51281C1F}" type="pres">
      <dgm:prSet presAssocID="{65AB5590-BD48-4237-91C4-C9A50CD60E9A}" presName="comp" presStyleCnt="0"/>
      <dgm:spPr/>
    </dgm:pt>
    <dgm:pt modelId="{EC45243B-5B57-4011-9DCF-B44B1F2DF86B}" type="pres">
      <dgm:prSet presAssocID="{65AB5590-BD48-4237-91C4-C9A50CD60E9A}" presName="box" presStyleLbl="node1" presStyleIdx="2" presStyleCnt="7"/>
      <dgm:spPr/>
    </dgm:pt>
    <dgm:pt modelId="{8453660D-6A42-4C09-900B-29599FD80F35}" type="pres">
      <dgm:prSet presAssocID="{65AB5590-BD48-4237-91C4-C9A50CD60E9A}" presName="img" presStyleLbl="fgImgPlace1" presStyleIdx="2" presStyleCnt="7"/>
      <dgm:spPr/>
    </dgm:pt>
    <dgm:pt modelId="{3CB84DD7-4AA6-4974-802A-CE940979A623}" type="pres">
      <dgm:prSet presAssocID="{65AB5590-BD48-4237-91C4-C9A50CD60E9A}" presName="text" presStyleLbl="node1" presStyleIdx="2" presStyleCnt="7">
        <dgm:presLayoutVars>
          <dgm:bulletEnabled val="1"/>
        </dgm:presLayoutVars>
      </dgm:prSet>
      <dgm:spPr/>
    </dgm:pt>
    <dgm:pt modelId="{12073B7E-980B-4CEE-8154-5EECB4B57790}" type="pres">
      <dgm:prSet presAssocID="{5CDC73D8-5A35-49A0-AD8C-B101BFC43937}" presName="spacer" presStyleCnt="0"/>
      <dgm:spPr/>
    </dgm:pt>
    <dgm:pt modelId="{D60D2A45-AD86-4BF5-B4C8-0EEDB5BDF8A0}" type="pres">
      <dgm:prSet presAssocID="{B67905A4-6C6D-4DF4-8CFE-F0D7F7DAD53E}" presName="comp" presStyleCnt="0"/>
      <dgm:spPr/>
    </dgm:pt>
    <dgm:pt modelId="{8E43DDA2-308C-4AE4-A8A9-4E85799F6906}" type="pres">
      <dgm:prSet presAssocID="{B67905A4-6C6D-4DF4-8CFE-F0D7F7DAD53E}" presName="box" presStyleLbl="node1" presStyleIdx="3" presStyleCnt="7"/>
      <dgm:spPr/>
    </dgm:pt>
    <dgm:pt modelId="{EA444FAE-FF00-46CD-A305-A3E684255AAF}" type="pres">
      <dgm:prSet presAssocID="{B67905A4-6C6D-4DF4-8CFE-F0D7F7DAD53E}" presName="img" presStyleLbl="fgImgPlace1" presStyleIdx="3" presStyleCnt="7"/>
      <dgm:spPr/>
    </dgm:pt>
    <dgm:pt modelId="{0537FBC6-7B2A-453C-BE6A-D1EEC47E727A}" type="pres">
      <dgm:prSet presAssocID="{B67905A4-6C6D-4DF4-8CFE-F0D7F7DAD53E}" presName="text" presStyleLbl="node1" presStyleIdx="3" presStyleCnt="7">
        <dgm:presLayoutVars>
          <dgm:bulletEnabled val="1"/>
        </dgm:presLayoutVars>
      </dgm:prSet>
      <dgm:spPr/>
    </dgm:pt>
    <dgm:pt modelId="{F2438152-872B-48D3-B969-3711252A1C6A}" type="pres">
      <dgm:prSet presAssocID="{BD765ACF-542B-45B8-A9B4-59060B2E683A}" presName="spacer" presStyleCnt="0"/>
      <dgm:spPr/>
    </dgm:pt>
    <dgm:pt modelId="{84B18E8F-A91C-4C67-84B1-6B425F98BAA6}" type="pres">
      <dgm:prSet presAssocID="{CDF16A46-BA2C-4749-BC14-1DDE63301977}" presName="comp" presStyleCnt="0"/>
      <dgm:spPr/>
    </dgm:pt>
    <dgm:pt modelId="{B971F99C-FF71-4F94-B838-3A5CD8E1F9A5}" type="pres">
      <dgm:prSet presAssocID="{CDF16A46-BA2C-4749-BC14-1DDE63301977}" presName="box" presStyleLbl="node1" presStyleIdx="4" presStyleCnt="7"/>
      <dgm:spPr/>
    </dgm:pt>
    <dgm:pt modelId="{65EFAF9B-2CA5-4F05-AFE4-4E14FEAAF6B5}" type="pres">
      <dgm:prSet presAssocID="{CDF16A46-BA2C-4749-BC14-1DDE63301977}" presName="img" presStyleLbl="fgImgPlace1" presStyleIdx="4" presStyleCnt="7"/>
      <dgm:spPr/>
    </dgm:pt>
    <dgm:pt modelId="{8E9F14A0-1AD9-4815-8710-BB93D585035A}" type="pres">
      <dgm:prSet presAssocID="{CDF16A46-BA2C-4749-BC14-1DDE63301977}" presName="text" presStyleLbl="node1" presStyleIdx="4" presStyleCnt="7">
        <dgm:presLayoutVars>
          <dgm:bulletEnabled val="1"/>
        </dgm:presLayoutVars>
      </dgm:prSet>
      <dgm:spPr/>
    </dgm:pt>
    <dgm:pt modelId="{3CB674BF-4B80-4181-892D-00D01929134A}" type="pres">
      <dgm:prSet presAssocID="{DA650E87-DF0F-452D-A821-E77B5438A3CB}" presName="spacer" presStyleCnt="0"/>
      <dgm:spPr/>
    </dgm:pt>
    <dgm:pt modelId="{33BF7B7E-B559-43DB-AA53-4A143681EC2C}" type="pres">
      <dgm:prSet presAssocID="{5D5AF28E-1DD3-41BB-B725-D1BE88BB9A5A}" presName="comp" presStyleCnt="0"/>
      <dgm:spPr/>
    </dgm:pt>
    <dgm:pt modelId="{33631924-2BBC-45EC-B72A-189BB6D2217D}" type="pres">
      <dgm:prSet presAssocID="{5D5AF28E-1DD3-41BB-B725-D1BE88BB9A5A}" presName="box" presStyleLbl="node1" presStyleIdx="5" presStyleCnt="7"/>
      <dgm:spPr/>
    </dgm:pt>
    <dgm:pt modelId="{496E415F-5B1B-4323-97F8-8AC5885D194B}" type="pres">
      <dgm:prSet presAssocID="{5D5AF28E-1DD3-41BB-B725-D1BE88BB9A5A}" presName="img" presStyleLbl="fgImgPlace1" presStyleIdx="5" presStyleCnt="7"/>
      <dgm:spPr/>
    </dgm:pt>
    <dgm:pt modelId="{C43EB980-0B9B-4F4F-BD5E-BDE6FF6F6B47}" type="pres">
      <dgm:prSet presAssocID="{5D5AF28E-1DD3-41BB-B725-D1BE88BB9A5A}" presName="text" presStyleLbl="node1" presStyleIdx="5" presStyleCnt="7">
        <dgm:presLayoutVars>
          <dgm:bulletEnabled val="1"/>
        </dgm:presLayoutVars>
      </dgm:prSet>
      <dgm:spPr/>
    </dgm:pt>
    <dgm:pt modelId="{7D32CCBB-DBE7-4FE5-9EF2-A7BC76D80808}" type="pres">
      <dgm:prSet presAssocID="{46114CFA-228A-4D08-86F8-85638B9625B5}" presName="spacer" presStyleCnt="0"/>
      <dgm:spPr/>
    </dgm:pt>
    <dgm:pt modelId="{563136B5-2ACF-4C9C-AE0A-F15EFF34D00F}" type="pres">
      <dgm:prSet presAssocID="{9727BD4C-CA59-4D4F-8BB7-EBEEC785EDCE}" presName="comp" presStyleCnt="0"/>
      <dgm:spPr/>
    </dgm:pt>
    <dgm:pt modelId="{8086607F-C278-4B1B-8F0F-538FD4D22C24}" type="pres">
      <dgm:prSet presAssocID="{9727BD4C-CA59-4D4F-8BB7-EBEEC785EDCE}" presName="box" presStyleLbl="node1" presStyleIdx="6" presStyleCnt="7"/>
      <dgm:spPr/>
    </dgm:pt>
    <dgm:pt modelId="{B8E41CA0-0494-4538-8C1C-82B9A78C85EA}" type="pres">
      <dgm:prSet presAssocID="{9727BD4C-CA59-4D4F-8BB7-EBEEC785EDCE}" presName="img" presStyleLbl="fgImgPlace1" presStyleIdx="6" presStyleCnt="7"/>
      <dgm:spPr/>
    </dgm:pt>
    <dgm:pt modelId="{2EF11D7A-9634-4224-95FC-77CB97BF3C0F}" type="pres">
      <dgm:prSet presAssocID="{9727BD4C-CA59-4D4F-8BB7-EBEEC785EDCE}" presName="text" presStyleLbl="node1" presStyleIdx="6" presStyleCnt="7">
        <dgm:presLayoutVars>
          <dgm:bulletEnabled val="1"/>
        </dgm:presLayoutVars>
      </dgm:prSet>
      <dgm:spPr/>
    </dgm:pt>
  </dgm:ptLst>
  <dgm:cxnLst>
    <dgm:cxn modelId="{86AFAD10-661A-4D80-A846-1C912FFB213A}" srcId="{8D91DD82-50A1-4AEB-8E4C-79B6E1922C00}" destId="{5D5AF28E-1DD3-41BB-B725-D1BE88BB9A5A}" srcOrd="5" destOrd="0" parTransId="{E7AADE76-0779-4F8D-B523-A3F529F18062}" sibTransId="{46114CFA-228A-4D08-86F8-85638B9625B5}"/>
    <dgm:cxn modelId="{612DF315-26F8-47A2-8C7F-AE1526F3326D}" type="presOf" srcId="{8D91DD82-50A1-4AEB-8E4C-79B6E1922C00}" destId="{6F2BA535-0961-426D-A492-6944BA56ADA9}" srcOrd="0" destOrd="0" presId="urn:microsoft.com/office/officeart/2005/8/layout/vList4"/>
    <dgm:cxn modelId="{B3D56F1B-8AC1-44E1-BF3E-1DE0422E66D6}" type="presOf" srcId="{CDF16A46-BA2C-4749-BC14-1DDE63301977}" destId="{B971F99C-FF71-4F94-B838-3A5CD8E1F9A5}" srcOrd="0" destOrd="0" presId="urn:microsoft.com/office/officeart/2005/8/layout/vList4"/>
    <dgm:cxn modelId="{98F76429-2A28-4628-A306-816E9F5E5717}" srcId="{8D91DD82-50A1-4AEB-8E4C-79B6E1922C00}" destId="{65AB5590-BD48-4237-91C4-C9A50CD60E9A}" srcOrd="2" destOrd="0" parTransId="{76F96113-85DB-43DD-B1EA-72B70E69E82B}" sibTransId="{5CDC73D8-5A35-49A0-AD8C-B101BFC43937}"/>
    <dgm:cxn modelId="{8443B92D-892F-4793-A64C-F673806854FF}" type="presOf" srcId="{B67905A4-6C6D-4DF4-8CFE-F0D7F7DAD53E}" destId="{0537FBC6-7B2A-453C-BE6A-D1EEC47E727A}" srcOrd="1" destOrd="0" presId="urn:microsoft.com/office/officeart/2005/8/layout/vList4"/>
    <dgm:cxn modelId="{B3A5EB63-A3AE-4EA4-AEE6-9A4D652C24EF}" type="presOf" srcId="{B67905A4-6C6D-4DF4-8CFE-F0D7F7DAD53E}" destId="{8E43DDA2-308C-4AE4-A8A9-4E85799F6906}" srcOrd="0" destOrd="0" presId="urn:microsoft.com/office/officeart/2005/8/layout/vList4"/>
    <dgm:cxn modelId="{60FE7772-23C7-4696-A10B-F6A23A207DA0}" srcId="{8D91DD82-50A1-4AEB-8E4C-79B6E1922C00}" destId="{9727BD4C-CA59-4D4F-8BB7-EBEEC785EDCE}" srcOrd="6" destOrd="0" parTransId="{DFE8A0D5-BDEA-44B0-B82F-37507685CAD6}" sibTransId="{2AACCE85-0A22-488E-B176-71FF08CBACF2}"/>
    <dgm:cxn modelId="{66B33853-81C9-4A00-9EB5-ECE6294C08AC}" type="presOf" srcId="{5D5AF28E-1DD3-41BB-B725-D1BE88BB9A5A}" destId="{33631924-2BBC-45EC-B72A-189BB6D2217D}" srcOrd="0" destOrd="0" presId="urn:microsoft.com/office/officeart/2005/8/layout/vList4"/>
    <dgm:cxn modelId="{7F560D54-EB22-46B2-9E50-A05930D9851D}" type="presOf" srcId="{65AB5590-BD48-4237-91C4-C9A50CD60E9A}" destId="{EC45243B-5B57-4011-9DCF-B44B1F2DF86B}" srcOrd="0" destOrd="0" presId="urn:microsoft.com/office/officeart/2005/8/layout/vList4"/>
    <dgm:cxn modelId="{E0DA9D74-DE2E-4962-B6A5-D72DC7F43402}" srcId="{8D91DD82-50A1-4AEB-8E4C-79B6E1922C00}" destId="{CDF16A46-BA2C-4749-BC14-1DDE63301977}" srcOrd="4" destOrd="0" parTransId="{9FF2E143-BC9A-4538-BDC1-FA6951C9DC2A}" sibTransId="{DA650E87-DF0F-452D-A821-E77B5438A3CB}"/>
    <dgm:cxn modelId="{8DAA8A85-CFDA-4D26-8222-ABEB463A8F4B}" type="presOf" srcId="{9727BD4C-CA59-4D4F-8BB7-EBEEC785EDCE}" destId="{8086607F-C278-4B1B-8F0F-538FD4D22C24}" srcOrd="0" destOrd="0" presId="urn:microsoft.com/office/officeart/2005/8/layout/vList4"/>
    <dgm:cxn modelId="{3E64D997-B3C0-447D-B21C-FDA357BFCB8C}" type="presOf" srcId="{CDF16A46-BA2C-4749-BC14-1DDE63301977}" destId="{8E9F14A0-1AD9-4815-8710-BB93D585035A}" srcOrd="1" destOrd="0" presId="urn:microsoft.com/office/officeart/2005/8/layout/vList4"/>
    <dgm:cxn modelId="{B862C9A4-BD33-40A6-9B2D-86BC7433D091}" srcId="{8D91DD82-50A1-4AEB-8E4C-79B6E1922C00}" destId="{0A4CB228-443F-4C5A-9C31-9A4882E8B24C}" srcOrd="0" destOrd="0" parTransId="{C1D88C11-39C7-41EF-BC55-DE6F86D92D6C}" sibTransId="{FB2DA046-909F-45AC-A2F8-6248B801041C}"/>
    <dgm:cxn modelId="{3A3594B3-2981-4318-9FA8-2D0E40EAF1CB}" type="presOf" srcId="{0A4CB228-443F-4C5A-9C31-9A4882E8B24C}" destId="{43C746CB-0CA3-4EDD-81F7-9261DBFC0DF2}" srcOrd="0" destOrd="0" presId="urn:microsoft.com/office/officeart/2005/8/layout/vList4"/>
    <dgm:cxn modelId="{8FD70EC8-3BBA-4423-9111-5D095D967E22}" type="presOf" srcId="{9727BD4C-CA59-4D4F-8BB7-EBEEC785EDCE}" destId="{2EF11D7A-9634-4224-95FC-77CB97BF3C0F}" srcOrd="1" destOrd="0" presId="urn:microsoft.com/office/officeart/2005/8/layout/vList4"/>
    <dgm:cxn modelId="{FFCB6EC9-C2D5-40C2-B308-488BF0A565F3}" type="presOf" srcId="{0A4CB228-443F-4C5A-9C31-9A4882E8B24C}" destId="{A2E9E533-603A-4EA4-A9A3-7DACD3D940EB}" srcOrd="1" destOrd="0" presId="urn:microsoft.com/office/officeart/2005/8/layout/vList4"/>
    <dgm:cxn modelId="{305EB3CA-F761-49F3-9E6A-E477824D16B7}" type="presOf" srcId="{5D5AF28E-1DD3-41BB-B725-D1BE88BB9A5A}" destId="{C43EB980-0B9B-4F4F-BD5E-BDE6FF6F6B47}" srcOrd="1" destOrd="0" presId="urn:microsoft.com/office/officeart/2005/8/layout/vList4"/>
    <dgm:cxn modelId="{2DF1CFCD-CA24-4F47-888C-C109A28125EA}" type="presOf" srcId="{3AC74114-ACCD-4501-93AC-5F52C256583D}" destId="{C29B3BC4-718E-4DA8-8B73-284AC0E9519A}" srcOrd="0" destOrd="0" presId="urn:microsoft.com/office/officeart/2005/8/layout/vList4"/>
    <dgm:cxn modelId="{BDEBDAD0-C38D-4BB5-9D9E-443786A62906}" type="presOf" srcId="{3AC74114-ACCD-4501-93AC-5F52C256583D}" destId="{57DCAE42-5CDC-4B76-A6F7-932B546B492B}" srcOrd="1" destOrd="0" presId="urn:microsoft.com/office/officeart/2005/8/layout/vList4"/>
    <dgm:cxn modelId="{D978E7D9-F2BE-44BF-9C6F-E7413FFD89EC}" srcId="{8D91DD82-50A1-4AEB-8E4C-79B6E1922C00}" destId="{B67905A4-6C6D-4DF4-8CFE-F0D7F7DAD53E}" srcOrd="3" destOrd="0" parTransId="{949954CD-C0D4-431B-BB6A-467437A77924}" sibTransId="{BD765ACF-542B-45B8-A9B4-59060B2E683A}"/>
    <dgm:cxn modelId="{10DB54DF-0E17-4B86-A59C-91C228AFDE63}" type="presOf" srcId="{65AB5590-BD48-4237-91C4-C9A50CD60E9A}" destId="{3CB84DD7-4AA6-4974-802A-CE940979A623}" srcOrd="1" destOrd="0" presId="urn:microsoft.com/office/officeart/2005/8/layout/vList4"/>
    <dgm:cxn modelId="{752838FF-8022-46F3-8079-43CA38C0CD0E}" srcId="{8D91DD82-50A1-4AEB-8E4C-79B6E1922C00}" destId="{3AC74114-ACCD-4501-93AC-5F52C256583D}" srcOrd="1" destOrd="0" parTransId="{9DACC1EE-08D5-402B-B732-C96CC96574AA}" sibTransId="{4B666191-4ADC-4474-AAC2-A47CCD28BCFE}"/>
    <dgm:cxn modelId="{AD513E23-626E-4BBA-B1AA-61118F869388}" type="presParOf" srcId="{6F2BA535-0961-426D-A492-6944BA56ADA9}" destId="{94757269-283F-4B91-BE5C-9038284D64CF}" srcOrd="0" destOrd="0" presId="urn:microsoft.com/office/officeart/2005/8/layout/vList4"/>
    <dgm:cxn modelId="{D2CF3C9E-790F-40C3-B308-49B12A2291F1}" type="presParOf" srcId="{94757269-283F-4B91-BE5C-9038284D64CF}" destId="{43C746CB-0CA3-4EDD-81F7-9261DBFC0DF2}" srcOrd="0" destOrd="0" presId="urn:microsoft.com/office/officeart/2005/8/layout/vList4"/>
    <dgm:cxn modelId="{98A5125A-8EB0-45E0-8CD6-109D8058C869}" type="presParOf" srcId="{94757269-283F-4B91-BE5C-9038284D64CF}" destId="{4F192FDE-C5D1-4816-8E24-C6489FD9BA22}" srcOrd="1" destOrd="0" presId="urn:microsoft.com/office/officeart/2005/8/layout/vList4"/>
    <dgm:cxn modelId="{39120D56-A317-4518-9DE8-E84549975D69}" type="presParOf" srcId="{94757269-283F-4B91-BE5C-9038284D64CF}" destId="{A2E9E533-603A-4EA4-A9A3-7DACD3D940EB}" srcOrd="2" destOrd="0" presId="urn:microsoft.com/office/officeart/2005/8/layout/vList4"/>
    <dgm:cxn modelId="{854C8C2B-C6F3-4CFC-A5EA-94C1C7116A9C}" type="presParOf" srcId="{6F2BA535-0961-426D-A492-6944BA56ADA9}" destId="{180AA8F5-1E39-495A-99BC-E64E2128D625}" srcOrd="1" destOrd="0" presId="urn:microsoft.com/office/officeart/2005/8/layout/vList4"/>
    <dgm:cxn modelId="{09CD233D-7161-4C1B-996A-4D207EA06CFE}" type="presParOf" srcId="{6F2BA535-0961-426D-A492-6944BA56ADA9}" destId="{30706C2E-4BAC-43C5-915A-CDD0640F5CBF}" srcOrd="2" destOrd="0" presId="urn:microsoft.com/office/officeart/2005/8/layout/vList4"/>
    <dgm:cxn modelId="{6ACF554E-B2F7-41AB-99C2-6ED0BD642EBC}" type="presParOf" srcId="{30706C2E-4BAC-43C5-915A-CDD0640F5CBF}" destId="{C29B3BC4-718E-4DA8-8B73-284AC0E9519A}" srcOrd="0" destOrd="0" presId="urn:microsoft.com/office/officeart/2005/8/layout/vList4"/>
    <dgm:cxn modelId="{7311EEE5-9B30-4688-94AC-D174D75A9AC8}" type="presParOf" srcId="{30706C2E-4BAC-43C5-915A-CDD0640F5CBF}" destId="{600D040B-1229-46E8-A1EB-832D25952AD4}" srcOrd="1" destOrd="0" presId="urn:microsoft.com/office/officeart/2005/8/layout/vList4"/>
    <dgm:cxn modelId="{83A98CFF-2402-4D2F-9953-AC87973BBC1F}" type="presParOf" srcId="{30706C2E-4BAC-43C5-915A-CDD0640F5CBF}" destId="{57DCAE42-5CDC-4B76-A6F7-932B546B492B}" srcOrd="2" destOrd="0" presId="urn:microsoft.com/office/officeart/2005/8/layout/vList4"/>
    <dgm:cxn modelId="{9AB8942A-9A25-4B54-8575-19A337F67C40}" type="presParOf" srcId="{6F2BA535-0961-426D-A492-6944BA56ADA9}" destId="{02B52F7C-4F51-4C84-8301-816A08D75C92}" srcOrd="3" destOrd="0" presId="urn:microsoft.com/office/officeart/2005/8/layout/vList4"/>
    <dgm:cxn modelId="{9294CDD7-CD18-49ED-BD98-E7F7224E993D}" type="presParOf" srcId="{6F2BA535-0961-426D-A492-6944BA56ADA9}" destId="{1707D4C6-E7A4-4274-A1FB-001B51281C1F}" srcOrd="4" destOrd="0" presId="urn:microsoft.com/office/officeart/2005/8/layout/vList4"/>
    <dgm:cxn modelId="{E42BB6FC-FCDC-4ED3-8595-1ECD8BB7C7E8}" type="presParOf" srcId="{1707D4C6-E7A4-4274-A1FB-001B51281C1F}" destId="{EC45243B-5B57-4011-9DCF-B44B1F2DF86B}" srcOrd="0" destOrd="0" presId="urn:microsoft.com/office/officeart/2005/8/layout/vList4"/>
    <dgm:cxn modelId="{37FF007C-689D-4AFA-8BDF-0AE5CBAA5590}" type="presParOf" srcId="{1707D4C6-E7A4-4274-A1FB-001B51281C1F}" destId="{8453660D-6A42-4C09-900B-29599FD80F35}" srcOrd="1" destOrd="0" presId="urn:microsoft.com/office/officeart/2005/8/layout/vList4"/>
    <dgm:cxn modelId="{2EBC0834-A5AF-404E-9DDD-82C165E87D94}" type="presParOf" srcId="{1707D4C6-E7A4-4274-A1FB-001B51281C1F}" destId="{3CB84DD7-4AA6-4974-802A-CE940979A623}" srcOrd="2" destOrd="0" presId="urn:microsoft.com/office/officeart/2005/8/layout/vList4"/>
    <dgm:cxn modelId="{42FF8C6E-B9AF-4029-BDD9-A98F18CBCD10}" type="presParOf" srcId="{6F2BA535-0961-426D-A492-6944BA56ADA9}" destId="{12073B7E-980B-4CEE-8154-5EECB4B57790}" srcOrd="5" destOrd="0" presId="urn:microsoft.com/office/officeart/2005/8/layout/vList4"/>
    <dgm:cxn modelId="{B006D6B2-C621-427A-B02B-99988E4A7BD9}" type="presParOf" srcId="{6F2BA535-0961-426D-A492-6944BA56ADA9}" destId="{D60D2A45-AD86-4BF5-B4C8-0EEDB5BDF8A0}" srcOrd="6" destOrd="0" presId="urn:microsoft.com/office/officeart/2005/8/layout/vList4"/>
    <dgm:cxn modelId="{F1DAF5FF-35C8-4B1B-827A-E0017BDEDEAA}" type="presParOf" srcId="{D60D2A45-AD86-4BF5-B4C8-0EEDB5BDF8A0}" destId="{8E43DDA2-308C-4AE4-A8A9-4E85799F6906}" srcOrd="0" destOrd="0" presId="urn:microsoft.com/office/officeart/2005/8/layout/vList4"/>
    <dgm:cxn modelId="{ADF608DF-8CA1-434D-9021-340E0F5ED822}" type="presParOf" srcId="{D60D2A45-AD86-4BF5-B4C8-0EEDB5BDF8A0}" destId="{EA444FAE-FF00-46CD-A305-A3E684255AAF}" srcOrd="1" destOrd="0" presId="urn:microsoft.com/office/officeart/2005/8/layout/vList4"/>
    <dgm:cxn modelId="{F4520DC3-9DFA-4C5C-9CB9-7233E7E73045}" type="presParOf" srcId="{D60D2A45-AD86-4BF5-B4C8-0EEDB5BDF8A0}" destId="{0537FBC6-7B2A-453C-BE6A-D1EEC47E727A}" srcOrd="2" destOrd="0" presId="urn:microsoft.com/office/officeart/2005/8/layout/vList4"/>
    <dgm:cxn modelId="{FB6613A9-117A-4C20-BB3D-139942976AE3}" type="presParOf" srcId="{6F2BA535-0961-426D-A492-6944BA56ADA9}" destId="{F2438152-872B-48D3-B969-3711252A1C6A}" srcOrd="7" destOrd="0" presId="urn:microsoft.com/office/officeart/2005/8/layout/vList4"/>
    <dgm:cxn modelId="{92FC541C-FBFE-4F3B-ACE9-61709B551831}" type="presParOf" srcId="{6F2BA535-0961-426D-A492-6944BA56ADA9}" destId="{84B18E8F-A91C-4C67-84B1-6B425F98BAA6}" srcOrd="8" destOrd="0" presId="urn:microsoft.com/office/officeart/2005/8/layout/vList4"/>
    <dgm:cxn modelId="{91C620A8-1C34-488B-A54D-976E436B25D6}" type="presParOf" srcId="{84B18E8F-A91C-4C67-84B1-6B425F98BAA6}" destId="{B971F99C-FF71-4F94-B838-3A5CD8E1F9A5}" srcOrd="0" destOrd="0" presId="urn:microsoft.com/office/officeart/2005/8/layout/vList4"/>
    <dgm:cxn modelId="{5D603BF1-12E1-4C17-9B1C-CAE3CAA6892E}" type="presParOf" srcId="{84B18E8F-A91C-4C67-84B1-6B425F98BAA6}" destId="{65EFAF9B-2CA5-4F05-AFE4-4E14FEAAF6B5}" srcOrd="1" destOrd="0" presId="urn:microsoft.com/office/officeart/2005/8/layout/vList4"/>
    <dgm:cxn modelId="{36A3ED2D-11D8-4F2F-BC14-0EF3C3E37755}" type="presParOf" srcId="{84B18E8F-A91C-4C67-84B1-6B425F98BAA6}" destId="{8E9F14A0-1AD9-4815-8710-BB93D585035A}" srcOrd="2" destOrd="0" presId="urn:microsoft.com/office/officeart/2005/8/layout/vList4"/>
    <dgm:cxn modelId="{632E63F3-4514-433D-AF5B-B795CAEA6E93}" type="presParOf" srcId="{6F2BA535-0961-426D-A492-6944BA56ADA9}" destId="{3CB674BF-4B80-4181-892D-00D01929134A}" srcOrd="9" destOrd="0" presId="urn:microsoft.com/office/officeart/2005/8/layout/vList4"/>
    <dgm:cxn modelId="{E42AA0B9-7E8C-4A72-B13F-9DBBC78A15CC}" type="presParOf" srcId="{6F2BA535-0961-426D-A492-6944BA56ADA9}" destId="{33BF7B7E-B559-43DB-AA53-4A143681EC2C}" srcOrd="10" destOrd="0" presId="urn:microsoft.com/office/officeart/2005/8/layout/vList4"/>
    <dgm:cxn modelId="{1BDB6F72-82EC-46F8-8DF5-57607C0AACA0}" type="presParOf" srcId="{33BF7B7E-B559-43DB-AA53-4A143681EC2C}" destId="{33631924-2BBC-45EC-B72A-189BB6D2217D}" srcOrd="0" destOrd="0" presId="urn:microsoft.com/office/officeart/2005/8/layout/vList4"/>
    <dgm:cxn modelId="{E5BB14E9-A72B-4537-84F7-C52E4146C8C1}" type="presParOf" srcId="{33BF7B7E-B559-43DB-AA53-4A143681EC2C}" destId="{496E415F-5B1B-4323-97F8-8AC5885D194B}" srcOrd="1" destOrd="0" presId="urn:microsoft.com/office/officeart/2005/8/layout/vList4"/>
    <dgm:cxn modelId="{EE336486-BDF6-4F73-AA12-7C41DB2A3389}" type="presParOf" srcId="{33BF7B7E-B559-43DB-AA53-4A143681EC2C}" destId="{C43EB980-0B9B-4F4F-BD5E-BDE6FF6F6B47}" srcOrd="2" destOrd="0" presId="urn:microsoft.com/office/officeart/2005/8/layout/vList4"/>
    <dgm:cxn modelId="{8DFC5BF9-657A-4BDB-9D30-BB28AC447AB7}" type="presParOf" srcId="{6F2BA535-0961-426D-A492-6944BA56ADA9}" destId="{7D32CCBB-DBE7-4FE5-9EF2-A7BC76D80808}" srcOrd="11" destOrd="0" presId="urn:microsoft.com/office/officeart/2005/8/layout/vList4"/>
    <dgm:cxn modelId="{C006B44F-78CC-4B76-8234-9818396F8F4C}" type="presParOf" srcId="{6F2BA535-0961-426D-A492-6944BA56ADA9}" destId="{563136B5-2ACF-4C9C-AE0A-F15EFF34D00F}" srcOrd="12" destOrd="0" presId="urn:microsoft.com/office/officeart/2005/8/layout/vList4"/>
    <dgm:cxn modelId="{9B8DFEDB-59E6-49DC-8644-37E55A3D6A3C}" type="presParOf" srcId="{563136B5-2ACF-4C9C-AE0A-F15EFF34D00F}" destId="{8086607F-C278-4B1B-8F0F-538FD4D22C24}" srcOrd="0" destOrd="0" presId="urn:microsoft.com/office/officeart/2005/8/layout/vList4"/>
    <dgm:cxn modelId="{500B4FB4-CB34-45C8-92E4-05D2A2453EA5}" type="presParOf" srcId="{563136B5-2ACF-4C9C-AE0A-F15EFF34D00F}" destId="{B8E41CA0-0494-4538-8C1C-82B9A78C85EA}" srcOrd="1" destOrd="0" presId="urn:microsoft.com/office/officeart/2005/8/layout/vList4"/>
    <dgm:cxn modelId="{C9A51287-92A9-499E-9083-EC40E7DC8BB1}" type="presParOf" srcId="{563136B5-2ACF-4C9C-AE0A-F15EFF34D00F}" destId="{2EF11D7A-9634-4224-95FC-77CB97BF3C0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D045F68-925A-4551-BA4E-CA0800812928}" type="doc">
      <dgm:prSet loTypeId="urn:microsoft.com/office/officeart/2005/8/layout/lProcess3" loCatId="process" qsTypeId="urn:microsoft.com/office/officeart/2005/8/quickstyle/3d2#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CA0D67-89A5-404B-B8A4-FE1E56CC1F23}">
      <dgm:prSet custT="1"/>
      <dgm:spPr/>
      <dgm:t>
        <a:bodyPr/>
        <a:lstStyle/>
        <a:p>
          <a:pPr rtl="0"/>
          <a:r>
            <a:rPr lang="ru-RU" sz="2000" dirty="0"/>
            <a:t>поверхностное изложение основных теоретических вопросов выбранной темы, когда автор не понимает, какие проблемы в тексте являются главными, а какие второстепенными</a:t>
          </a:r>
        </a:p>
      </dgm:t>
    </dgm:pt>
    <dgm:pt modelId="{A472C9E7-432B-4F9A-870B-11EC079B5054}" type="parTrans" cxnId="{B2B9F3EA-A5B8-4124-9E88-7E6E699980A1}">
      <dgm:prSet/>
      <dgm:spPr/>
      <dgm:t>
        <a:bodyPr/>
        <a:lstStyle/>
        <a:p>
          <a:endParaRPr lang="ru-RU" sz="3200"/>
        </a:p>
      </dgm:t>
    </dgm:pt>
    <dgm:pt modelId="{27AF5A8F-6BE7-4516-A1DD-3FB39261BC5B}" type="sibTrans" cxnId="{B2B9F3EA-A5B8-4124-9E88-7E6E699980A1}">
      <dgm:prSet/>
      <dgm:spPr/>
      <dgm:t>
        <a:bodyPr/>
        <a:lstStyle/>
        <a:p>
          <a:endParaRPr lang="ru-RU" sz="3200"/>
        </a:p>
      </dgm:t>
    </dgm:pt>
    <dgm:pt modelId="{74D892C9-2D4D-4198-8474-3A563F361F89}">
      <dgm:prSet custT="1"/>
      <dgm:spPr/>
      <dgm:t>
        <a:bodyPr/>
        <a:lstStyle/>
        <a:p>
          <a:pPr rtl="0"/>
          <a:r>
            <a:rPr lang="ru-RU" sz="2000" dirty="0"/>
            <a:t>в некоторых случаях проблемы, рассматриваемые в разделах, не раскрывают основных аспектов выбранной для реферата темы</a:t>
          </a:r>
        </a:p>
      </dgm:t>
    </dgm:pt>
    <dgm:pt modelId="{AE92B793-A6FC-459B-B140-193D0F3D9062}" type="parTrans" cxnId="{78ECE2A4-8F3C-416F-9C96-8DF0D78DC4E7}">
      <dgm:prSet/>
      <dgm:spPr/>
      <dgm:t>
        <a:bodyPr/>
        <a:lstStyle/>
        <a:p>
          <a:endParaRPr lang="ru-RU" sz="3200"/>
        </a:p>
      </dgm:t>
    </dgm:pt>
    <dgm:pt modelId="{4F7C0508-7EA1-46B9-B76F-16B29277F856}" type="sibTrans" cxnId="{78ECE2A4-8F3C-416F-9C96-8DF0D78DC4E7}">
      <dgm:prSet/>
      <dgm:spPr/>
      <dgm:t>
        <a:bodyPr/>
        <a:lstStyle/>
        <a:p>
          <a:endParaRPr lang="ru-RU" sz="3200"/>
        </a:p>
      </dgm:t>
    </dgm:pt>
    <dgm:pt modelId="{F77B7182-E3F8-40C4-BF1F-852241767848}">
      <dgm:prSet custT="1"/>
      <dgm:spPr/>
      <dgm:t>
        <a:bodyPr/>
        <a:lstStyle/>
        <a:p>
          <a:pPr rtl="0"/>
          <a:r>
            <a:rPr lang="ru-RU" sz="2000" dirty="0"/>
            <a:t>дословное переписывание книг, статей, заимствования рефератов из интернета и т.д.</a:t>
          </a:r>
        </a:p>
      </dgm:t>
    </dgm:pt>
    <dgm:pt modelId="{B54B0FA0-C1D8-494C-A0D8-91AE5B9237FC}" type="parTrans" cxnId="{A2E09A1F-6F68-43BB-9D95-88459BDA7A40}">
      <dgm:prSet/>
      <dgm:spPr/>
      <dgm:t>
        <a:bodyPr/>
        <a:lstStyle/>
        <a:p>
          <a:endParaRPr lang="ru-RU" sz="3200"/>
        </a:p>
      </dgm:t>
    </dgm:pt>
    <dgm:pt modelId="{33830DA6-DA20-45F0-968C-951804C71A92}" type="sibTrans" cxnId="{A2E09A1F-6F68-43BB-9D95-88459BDA7A40}">
      <dgm:prSet/>
      <dgm:spPr/>
      <dgm:t>
        <a:bodyPr/>
        <a:lstStyle/>
        <a:p>
          <a:endParaRPr lang="ru-RU" sz="3200"/>
        </a:p>
      </dgm:t>
    </dgm:pt>
    <dgm:pt modelId="{EDF37DEF-1A85-454A-B32C-34CA41EEAEB6}">
      <dgm:prSet custT="1"/>
      <dgm:spPr/>
      <dgm:t>
        <a:bodyPr/>
        <a:lstStyle/>
        <a:p>
          <a:pPr rtl="0"/>
          <a:endParaRPr lang="ru-RU" sz="8800" dirty="0"/>
        </a:p>
      </dgm:t>
    </dgm:pt>
    <dgm:pt modelId="{38619CE8-6E34-4172-B28E-B3F6D0F9DBD5}" type="parTrans" cxnId="{0D07B451-C200-4F57-8B94-8986D8692AC2}">
      <dgm:prSet/>
      <dgm:spPr/>
      <dgm:t>
        <a:bodyPr/>
        <a:lstStyle/>
        <a:p>
          <a:endParaRPr lang="ru-RU" sz="3200"/>
        </a:p>
      </dgm:t>
    </dgm:pt>
    <dgm:pt modelId="{B88979C7-CF21-4B4A-88EB-D8B988ED605E}" type="sibTrans" cxnId="{0D07B451-C200-4F57-8B94-8986D8692AC2}">
      <dgm:prSet/>
      <dgm:spPr/>
      <dgm:t>
        <a:bodyPr/>
        <a:lstStyle/>
        <a:p>
          <a:endParaRPr lang="ru-RU" sz="3200"/>
        </a:p>
      </dgm:t>
    </dgm:pt>
    <dgm:pt modelId="{4E3BB8D1-8992-4912-B7CC-26C7F982AE8F}">
      <dgm:prSet custT="1"/>
      <dgm:spPr/>
      <dgm:t>
        <a:bodyPr/>
        <a:lstStyle/>
        <a:p>
          <a:pPr rtl="0"/>
          <a:endParaRPr lang="ru-RU" sz="8800" dirty="0"/>
        </a:p>
      </dgm:t>
    </dgm:pt>
    <dgm:pt modelId="{86C3D337-11FB-4A56-8B46-4AD8046CAEEF}" type="parTrans" cxnId="{4767B111-77ED-4BDE-AC25-3AA7A1E49072}">
      <dgm:prSet/>
      <dgm:spPr/>
      <dgm:t>
        <a:bodyPr/>
        <a:lstStyle/>
        <a:p>
          <a:endParaRPr lang="ru-RU" sz="3200"/>
        </a:p>
      </dgm:t>
    </dgm:pt>
    <dgm:pt modelId="{66D11EC7-3F85-4537-B182-60387790DDB9}" type="sibTrans" cxnId="{4767B111-77ED-4BDE-AC25-3AA7A1E49072}">
      <dgm:prSet/>
      <dgm:spPr/>
      <dgm:t>
        <a:bodyPr/>
        <a:lstStyle/>
        <a:p>
          <a:endParaRPr lang="ru-RU" sz="3200"/>
        </a:p>
      </dgm:t>
    </dgm:pt>
    <dgm:pt modelId="{E364B2D4-FB33-4564-A6F8-B65D9C7A09F6}">
      <dgm:prSet custT="1"/>
      <dgm:spPr/>
      <dgm:t>
        <a:bodyPr/>
        <a:lstStyle/>
        <a:p>
          <a:pPr rtl="0"/>
          <a:endParaRPr lang="ru-RU" sz="8800" dirty="0"/>
        </a:p>
      </dgm:t>
    </dgm:pt>
    <dgm:pt modelId="{154D7141-6EC3-4C40-910D-7F7C91629043}" type="parTrans" cxnId="{46B3C872-E4C6-4E47-89D7-418C3A9D7D1B}">
      <dgm:prSet/>
      <dgm:spPr/>
      <dgm:t>
        <a:bodyPr/>
        <a:lstStyle/>
        <a:p>
          <a:endParaRPr lang="ru-RU" sz="3200"/>
        </a:p>
      </dgm:t>
    </dgm:pt>
    <dgm:pt modelId="{2ED3162E-77EE-4390-9E42-C136EE91C02B}" type="sibTrans" cxnId="{46B3C872-E4C6-4E47-89D7-418C3A9D7D1B}">
      <dgm:prSet/>
      <dgm:spPr/>
      <dgm:t>
        <a:bodyPr/>
        <a:lstStyle/>
        <a:p>
          <a:endParaRPr lang="ru-RU" sz="3200"/>
        </a:p>
      </dgm:t>
    </dgm:pt>
    <dgm:pt modelId="{8D008F47-0B01-47E6-B47D-7DF4C4C0DCBD}" type="pres">
      <dgm:prSet presAssocID="{1D045F68-925A-4551-BA4E-CA0800812928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B5E72977-572D-4B04-97B9-379CFB66DE0E}" type="pres">
      <dgm:prSet presAssocID="{EDF37DEF-1A85-454A-B32C-34CA41EEAEB6}" presName="horFlow" presStyleCnt="0"/>
      <dgm:spPr/>
    </dgm:pt>
    <dgm:pt modelId="{689641D0-BFED-4AA8-B241-49623A1ADA9E}" type="pres">
      <dgm:prSet presAssocID="{EDF37DEF-1A85-454A-B32C-34CA41EEAEB6}" presName="bigChev" presStyleLbl="node1" presStyleIdx="0" presStyleCnt="3" custScaleX="57409"/>
      <dgm:spPr/>
    </dgm:pt>
    <dgm:pt modelId="{6F831979-15D9-4515-80E4-C9EF8F183C61}" type="pres">
      <dgm:prSet presAssocID="{A472C9E7-432B-4F9A-870B-11EC079B5054}" presName="parTrans" presStyleCnt="0"/>
      <dgm:spPr/>
    </dgm:pt>
    <dgm:pt modelId="{4572A2C5-E3D2-4180-878B-E895B59A500B}" type="pres">
      <dgm:prSet presAssocID="{C7CA0D67-89A5-404B-B8A4-FE1E56CC1F23}" presName="node" presStyleLbl="alignAccFollowNode1" presStyleIdx="0" presStyleCnt="3" custScaleX="191376">
        <dgm:presLayoutVars>
          <dgm:bulletEnabled val="1"/>
        </dgm:presLayoutVars>
      </dgm:prSet>
      <dgm:spPr/>
    </dgm:pt>
    <dgm:pt modelId="{BFCF0705-3D07-4220-8AA8-D526E20DB754}" type="pres">
      <dgm:prSet presAssocID="{EDF37DEF-1A85-454A-B32C-34CA41EEAEB6}" presName="vSp" presStyleCnt="0"/>
      <dgm:spPr/>
    </dgm:pt>
    <dgm:pt modelId="{5FB03D45-6E2B-4206-970E-D93D3F1F7A21}" type="pres">
      <dgm:prSet presAssocID="{4E3BB8D1-8992-4912-B7CC-26C7F982AE8F}" presName="horFlow" presStyleCnt="0"/>
      <dgm:spPr/>
    </dgm:pt>
    <dgm:pt modelId="{D37778DA-B110-458F-876B-E76DFB3E36D0}" type="pres">
      <dgm:prSet presAssocID="{4E3BB8D1-8992-4912-B7CC-26C7F982AE8F}" presName="bigChev" presStyleLbl="node1" presStyleIdx="1" presStyleCnt="3" custScaleX="53812"/>
      <dgm:spPr/>
    </dgm:pt>
    <dgm:pt modelId="{401749E1-1EE1-44AC-B030-BE48953448A8}" type="pres">
      <dgm:prSet presAssocID="{AE92B793-A6FC-459B-B140-193D0F3D9062}" presName="parTrans" presStyleCnt="0"/>
      <dgm:spPr/>
    </dgm:pt>
    <dgm:pt modelId="{0BC9EFB8-6A44-4FFB-9C9E-D805B2547009}" type="pres">
      <dgm:prSet presAssocID="{74D892C9-2D4D-4198-8474-3A563F361F89}" presName="node" presStyleLbl="alignAccFollowNode1" presStyleIdx="1" presStyleCnt="3" custScaleX="195352">
        <dgm:presLayoutVars>
          <dgm:bulletEnabled val="1"/>
        </dgm:presLayoutVars>
      </dgm:prSet>
      <dgm:spPr/>
    </dgm:pt>
    <dgm:pt modelId="{FD2B2965-504A-428C-A437-A17A487878F3}" type="pres">
      <dgm:prSet presAssocID="{4E3BB8D1-8992-4912-B7CC-26C7F982AE8F}" presName="vSp" presStyleCnt="0"/>
      <dgm:spPr/>
    </dgm:pt>
    <dgm:pt modelId="{CE7A1831-3E3A-47C5-932E-9A9C188FE937}" type="pres">
      <dgm:prSet presAssocID="{E364B2D4-FB33-4564-A6F8-B65D9C7A09F6}" presName="horFlow" presStyleCnt="0"/>
      <dgm:spPr/>
    </dgm:pt>
    <dgm:pt modelId="{DC0185B9-9A4E-45F3-8FE2-1AE317A16AF9}" type="pres">
      <dgm:prSet presAssocID="{E364B2D4-FB33-4564-A6F8-B65D9C7A09F6}" presName="bigChev" presStyleLbl="node1" presStyleIdx="2" presStyleCnt="3" custScaleX="53812"/>
      <dgm:spPr/>
    </dgm:pt>
    <dgm:pt modelId="{E3AF79BF-D1BF-403E-BFF0-C40080F491D7}" type="pres">
      <dgm:prSet presAssocID="{B54B0FA0-C1D8-494C-A0D8-91AE5B9237FC}" presName="parTrans" presStyleCnt="0"/>
      <dgm:spPr/>
    </dgm:pt>
    <dgm:pt modelId="{E75FD46E-872F-407F-9BB2-B21DA75C3374}" type="pres">
      <dgm:prSet presAssocID="{F77B7182-E3F8-40C4-BF1F-852241767848}" presName="node" presStyleLbl="alignAccFollowNode1" presStyleIdx="2" presStyleCnt="3" custScaleX="191018">
        <dgm:presLayoutVars>
          <dgm:bulletEnabled val="1"/>
        </dgm:presLayoutVars>
      </dgm:prSet>
      <dgm:spPr/>
    </dgm:pt>
  </dgm:ptLst>
  <dgm:cxnLst>
    <dgm:cxn modelId="{4767B111-77ED-4BDE-AC25-3AA7A1E49072}" srcId="{1D045F68-925A-4551-BA4E-CA0800812928}" destId="{4E3BB8D1-8992-4912-B7CC-26C7F982AE8F}" srcOrd="1" destOrd="0" parTransId="{86C3D337-11FB-4A56-8B46-4AD8046CAEEF}" sibTransId="{66D11EC7-3F85-4537-B182-60387790DDB9}"/>
    <dgm:cxn modelId="{A2E09A1F-6F68-43BB-9D95-88459BDA7A40}" srcId="{E364B2D4-FB33-4564-A6F8-B65D9C7A09F6}" destId="{F77B7182-E3F8-40C4-BF1F-852241767848}" srcOrd="0" destOrd="0" parTransId="{B54B0FA0-C1D8-494C-A0D8-91AE5B9237FC}" sibTransId="{33830DA6-DA20-45F0-968C-951804C71A92}"/>
    <dgm:cxn modelId="{569DF932-E9E4-4565-BA1B-2AE2D9658077}" type="presOf" srcId="{EDF37DEF-1A85-454A-B32C-34CA41EEAEB6}" destId="{689641D0-BFED-4AA8-B241-49623A1ADA9E}" srcOrd="0" destOrd="0" presId="urn:microsoft.com/office/officeart/2005/8/layout/lProcess3"/>
    <dgm:cxn modelId="{9708BB60-5EC4-4FDC-85A0-B0511F7D2213}" type="presOf" srcId="{E364B2D4-FB33-4564-A6F8-B65D9C7A09F6}" destId="{DC0185B9-9A4E-45F3-8FE2-1AE317A16AF9}" srcOrd="0" destOrd="0" presId="urn:microsoft.com/office/officeart/2005/8/layout/lProcess3"/>
    <dgm:cxn modelId="{8818FA4F-66A6-4FC2-8F79-668E06E63D18}" type="presOf" srcId="{F77B7182-E3F8-40C4-BF1F-852241767848}" destId="{E75FD46E-872F-407F-9BB2-B21DA75C3374}" srcOrd="0" destOrd="0" presId="urn:microsoft.com/office/officeart/2005/8/layout/lProcess3"/>
    <dgm:cxn modelId="{0D07B451-C200-4F57-8B94-8986D8692AC2}" srcId="{1D045F68-925A-4551-BA4E-CA0800812928}" destId="{EDF37DEF-1A85-454A-B32C-34CA41EEAEB6}" srcOrd="0" destOrd="0" parTransId="{38619CE8-6E34-4172-B28E-B3F6D0F9DBD5}" sibTransId="{B88979C7-CF21-4B4A-88EB-D8B988ED605E}"/>
    <dgm:cxn modelId="{46B3C872-E4C6-4E47-89D7-418C3A9D7D1B}" srcId="{1D045F68-925A-4551-BA4E-CA0800812928}" destId="{E364B2D4-FB33-4564-A6F8-B65D9C7A09F6}" srcOrd="2" destOrd="0" parTransId="{154D7141-6EC3-4C40-910D-7F7C91629043}" sibTransId="{2ED3162E-77EE-4390-9E42-C136EE91C02B}"/>
    <dgm:cxn modelId="{0FE72779-E10F-4348-B16B-AE2CB1573098}" type="presOf" srcId="{1D045F68-925A-4551-BA4E-CA0800812928}" destId="{8D008F47-0B01-47E6-B47D-7DF4C4C0DCBD}" srcOrd="0" destOrd="0" presId="urn:microsoft.com/office/officeart/2005/8/layout/lProcess3"/>
    <dgm:cxn modelId="{F4D8DE96-2CA3-4FB8-A619-CD828F719681}" type="presOf" srcId="{4E3BB8D1-8992-4912-B7CC-26C7F982AE8F}" destId="{D37778DA-B110-458F-876B-E76DFB3E36D0}" srcOrd="0" destOrd="0" presId="urn:microsoft.com/office/officeart/2005/8/layout/lProcess3"/>
    <dgm:cxn modelId="{A9ADF2A2-E315-4D99-A0BF-E549DFEA51AB}" type="presOf" srcId="{C7CA0D67-89A5-404B-B8A4-FE1E56CC1F23}" destId="{4572A2C5-E3D2-4180-878B-E895B59A500B}" srcOrd="0" destOrd="0" presId="urn:microsoft.com/office/officeart/2005/8/layout/lProcess3"/>
    <dgm:cxn modelId="{78ECE2A4-8F3C-416F-9C96-8DF0D78DC4E7}" srcId="{4E3BB8D1-8992-4912-B7CC-26C7F982AE8F}" destId="{74D892C9-2D4D-4198-8474-3A563F361F89}" srcOrd="0" destOrd="0" parTransId="{AE92B793-A6FC-459B-B140-193D0F3D9062}" sibTransId="{4F7C0508-7EA1-46B9-B76F-16B29277F856}"/>
    <dgm:cxn modelId="{88DDE9AA-C0D4-4909-B21A-D0074187051E}" type="presOf" srcId="{74D892C9-2D4D-4198-8474-3A563F361F89}" destId="{0BC9EFB8-6A44-4FFB-9C9E-D805B2547009}" srcOrd="0" destOrd="0" presId="urn:microsoft.com/office/officeart/2005/8/layout/lProcess3"/>
    <dgm:cxn modelId="{B2B9F3EA-A5B8-4124-9E88-7E6E699980A1}" srcId="{EDF37DEF-1A85-454A-B32C-34CA41EEAEB6}" destId="{C7CA0D67-89A5-404B-B8A4-FE1E56CC1F23}" srcOrd="0" destOrd="0" parTransId="{A472C9E7-432B-4F9A-870B-11EC079B5054}" sibTransId="{27AF5A8F-6BE7-4516-A1DD-3FB39261BC5B}"/>
    <dgm:cxn modelId="{F03C3A6B-9BB7-4EB0-984D-BA1593218230}" type="presParOf" srcId="{8D008F47-0B01-47E6-B47D-7DF4C4C0DCBD}" destId="{B5E72977-572D-4B04-97B9-379CFB66DE0E}" srcOrd="0" destOrd="0" presId="urn:microsoft.com/office/officeart/2005/8/layout/lProcess3"/>
    <dgm:cxn modelId="{079BC2C5-4707-458A-9AB0-CB84CFCE75C7}" type="presParOf" srcId="{B5E72977-572D-4B04-97B9-379CFB66DE0E}" destId="{689641D0-BFED-4AA8-B241-49623A1ADA9E}" srcOrd="0" destOrd="0" presId="urn:microsoft.com/office/officeart/2005/8/layout/lProcess3"/>
    <dgm:cxn modelId="{C3F631D2-291F-4F02-A9D9-50550CA4CFD9}" type="presParOf" srcId="{B5E72977-572D-4B04-97B9-379CFB66DE0E}" destId="{6F831979-15D9-4515-80E4-C9EF8F183C61}" srcOrd="1" destOrd="0" presId="urn:microsoft.com/office/officeart/2005/8/layout/lProcess3"/>
    <dgm:cxn modelId="{475D008C-D875-4B41-8499-740EF389E691}" type="presParOf" srcId="{B5E72977-572D-4B04-97B9-379CFB66DE0E}" destId="{4572A2C5-E3D2-4180-878B-E895B59A500B}" srcOrd="2" destOrd="0" presId="urn:microsoft.com/office/officeart/2005/8/layout/lProcess3"/>
    <dgm:cxn modelId="{E81EEE16-3094-445E-9743-7B8A616692C6}" type="presParOf" srcId="{8D008F47-0B01-47E6-B47D-7DF4C4C0DCBD}" destId="{BFCF0705-3D07-4220-8AA8-D526E20DB754}" srcOrd="1" destOrd="0" presId="urn:microsoft.com/office/officeart/2005/8/layout/lProcess3"/>
    <dgm:cxn modelId="{2682615B-262E-4FE6-8004-87DC0C442557}" type="presParOf" srcId="{8D008F47-0B01-47E6-B47D-7DF4C4C0DCBD}" destId="{5FB03D45-6E2B-4206-970E-D93D3F1F7A21}" srcOrd="2" destOrd="0" presId="urn:microsoft.com/office/officeart/2005/8/layout/lProcess3"/>
    <dgm:cxn modelId="{2BBCC69B-BCAF-4F12-A6D6-374746A3B678}" type="presParOf" srcId="{5FB03D45-6E2B-4206-970E-D93D3F1F7A21}" destId="{D37778DA-B110-458F-876B-E76DFB3E36D0}" srcOrd="0" destOrd="0" presId="urn:microsoft.com/office/officeart/2005/8/layout/lProcess3"/>
    <dgm:cxn modelId="{4B2D3157-B64E-4956-91E4-FF8992E1BC09}" type="presParOf" srcId="{5FB03D45-6E2B-4206-970E-D93D3F1F7A21}" destId="{401749E1-1EE1-44AC-B030-BE48953448A8}" srcOrd="1" destOrd="0" presId="urn:microsoft.com/office/officeart/2005/8/layout/lProcess3"/>
    <dgm:cxn modelId="{6EFAFB38-A1AC-455F-8284-FA8D94F9A3CF}" type="presParOf" srcId="{5FB03D45-6E2B-4206-970E-D93D3F1F7A21}" destId="{0BC9EFB8-6A44-4FFB-9C9E-D805B2547009}" srcOrd="2" destOrd="0" presId="urn:microsoft.com/office/officeart/2005/8/layout/lProcess3"/>
    <dgm:cxn modelId="{7A6F35D4-581B-4B17-8E98-43C766A1D61E}" type="presParOf" srcId="{8D008F47-0B01-47E6-B47D-7DF4C4C0DCBD}" destId="{FD2B2965-504A-428C-A437-A17A487878F3}" srcOrd="3" destOrd="0" presId="urn:microsoft.com/office/officeart/2005/8/layout/lProcess3"/>
    <dgm:cxn modelId="{3654EB90-9076-4F29-B5C2-6E416193C5F1}" type="presParOf" srcId="{8D008F47-0B01-47E6-B47D-7DF4C4C0DCBD}" destId="{CE7A1831-3E3A-47C5-932E-9A9C188FE937}" srcOrd="4" destOrd="0" presId="urn:microsoft.com/office/officeart/2005/8/layout/lProcess3"/>
    <dgm:cxn modelId="{8A186416-6254-4345-8854-123EB44A62A2}" type="presParOf" srcId="{CE7A1831-3E3A-47C5-932E-9A9C188FE937}" destId="{DC0185B9-9A4E-45F3-8FE2-1AE317A16AF9}" srcOrd="0" destOrd="0" presId="urn:microsoft.com/office/officeart/2005/8/layout/lProcess3"/>
    <dgm:cxn modelId="{344A831D-353B-41A6-B505-C48DF7A3219B}" type="presParOf" srcId="{CE7A1831-3E3A-47C5-932E-9A9C188FE937}" destId="{E3AF79BF-D1BF-403E-BFF0-C40080F491D7}" srcOrd="1" destOrd="0" presId="urn:microsoft.com/office/officeart/2005/8/layout/lProcess3"/>
    <dgm:cxn modelId="{AEE707D9-B78C-4FB7-BAD8-8778486CD1FF}" type="presParOf" srcId="{CE7A1831-3E3A-47C5-932E-9A9C188FE937}" destId="{E75FD46E-872F-407F-9BB2-B21DA75C3374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63A22E-8A0B-471F-9D82-2C6AC8F17E5B}" type="doc">
      <dgm:prSet loTypeId="urn:microsoft.com/office/officeart/2005/8/layout/v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456889-6AB3-42DB-BB4F-B08B5D95E9C7}">
      <dgm:prSet custT="1"/>
      <dgm:spPr/>
      <dgm:t>
        <a:bodyPr/>
        <a:lstStyle/>
        <a:p>
          <a:pPr rtl="0"/>
          <a:r>
            <a:rPr lang="ru-RU" sz="2400" b="0" dirty="0">
              <a:solidFill>
                <a:schemeClr val="tx1"/>
              </a:solidFill>
            </a:rPr>
            <a:t>Реферат – достаточно схематичная работа, освещающая небольшой вопрос, по которому уже успела сформироваться общепризнанная в науке точка зрения</a:t>
          </a:r>
        </a:p>
      </dgm:t>
    </dgm:pt>
    <dgm:pt modelId="{F36B61E6-5551-47D7-9DC2-ADE33311AD5E}" type="parTrans" cxnId="{BB2576CE-8A14-4E0E-B4E6-C7F26E9608EB}">
      <dgm:prSet/>
      <dgm:spPr/>
      <dgm:t>
        <a:bodyPr/>
        <a:lstStyle/>
        <a:p>
          <a:endParaRPr lang="ru-RU" sz="2000" b="0">
            <a:solidFill>
              <a:schemeClr val="tx1"/>
            </a:solidFill>
          </a:endParaRPr>
        </a:p>
      </dgm:t>
    </dgm:pt>
    <dgm:pt modelId="{B6EA0263-A165-45B7-91C2-CB694DB2B255}" type="sibTrans" cxnId="{BB2576CE-8A14-4E0E-B4E6-C7F26E9608EB}">
      <dgm:prSet/>
      <dgm:spPr/>
      <dgm:t>
        <a:bodyPr/>
        <a:lstStyle/>
        <a:p>
          <a:endParaRPr lang="ru-RU" sz="2000" b="0">
            <a:solidFill>
              <a:schemeClr val="tx1"/>
            </a:solidFill>
          </a:endParaRPr>
        </a:p>
      </dgm:t>
    </dgm:pt>
    <dgm:pt modelId="{F7C32E14-EBCA-4ED4-AEBA-CB8EC6A374C1}">
      <dgm:prSet custT="1"/>
      <dgm:spPr/>
      <dgm:t>
        <a:bodyPr/>
        <a:lstStyle/>
        <a:p>
          <a:pPr rtl="0"/>
          <a:r>
            <a:rPr lang="ru-RU" sz="2400" b="0" dirty="0">
              <a:solidFill>
                <a:schemeClr val="tx1"/>
              </a:solidFill>
            </a:rPr>
            <a:t>В реферате нужны развернутые аргументы, рассуждения, сравнения</a:t>
          </a:r>
        </a:p>
      </dgm:t>
    </dgm:pt>
    <dgm:pt modelId="{9183F474-0527-45EA-A0E5-87E753360E9B}" type="parTrans" cxnId="{A56E0A87-9CF3-44C4-8B69-1D74F0A7D1D1}">
      <dgm:prSet/>
      <dgm:spPr/>
      <dgm:t>
        <a:bodyPr/>
        <a:lstStyle/>
        <a:p>
          <a:endParaRPr lang="ru-RU" sz="2000" b="0">
            <a:solidFill>
              <a:schemeClr val="tx1"/>
            </a:solidFill>
          </a:endParaRPr>
        </a:p>
      </dgm:t>
    </dgm:pt>
    <dgm:pt modelId="{626D9FBA-8FAC-4695-92ED-DFE8840AA8A5}" type="sibTrans" cxnId="{A56E0A87-9CF3-44C4-8B69-1D74F0A7D1D1}">
      <dgm:prSet/>
      <dgm:spPr/>
      <dgm:t>
        <a:bodyPr/>
        <a:lstStyle/>
        <a:p>
          <a:endParaRPr lang="ru-RU" sz="2000" b="0">
            <a:solidFill>
              <a:schemeClr val="tx1"/>
            </a:solidFill>
          </a:endParaRPr>
        </a:p>
      </dgm:t>
    </dgm:pt>
    <dgm:pt modelId="{6DCB1E88-1188-477F-A277-5080CE3632DA}">
      <dgm:prSet custT="1"/>
      <dgm:spPr/>
      <dgm:t>
        <a:bodyPr/>
        <a:lstStyle/>
        <a:p>
          <a:pPr rtl="0"/>
          <a:r>
            <a:rPr lang="ru-RU" sz="2400" b="0" dirty="0">
              <a:solidFill>
                <a:schemeClr val="tx1"/>
              </a:solidFill>
            </a:rPr>
            <a:t>Материал подается не столько в развитии, сколько в форме констатации или описания</a:t>
          </a:r>
        </a:p>
      </dgm:t>
    </dgm:pt>
    <dgm:pt modelId="{34EA9C27-E3D9-453D-8A9E-2BB054A897BC}" type="parTrans" cxnId="{FC919E25-6AEF-470A-A78D-9E5AE8868A18}">
      <dgm:prSet/>
      <dgm:spPr/>
      <dgm:t>
        <a:bodyPr/>
        <a:lstStyle/>
        <a:p>
          <a:endParaRPr lang="ru-RU" sz="2000" b="0">
            <a:solidFill>
              <a:schemeClr val="tx1"/>
            </a:solidFill>
          </a:endParaRPr>
        </a:p>
      </dgm:t>
    </dgm:pt>
    <dgm:pt modelId="{BA4D871F-3C65-4813-8042-57B7D26E24C4}" type="sibTrans" cxnId="{FC919E25-6AEF-470A-A78D-9E5AE8868A18}">
      <dgm:prSet/>
      <dgm:spPr/>
      <dgm:t>
        <a:bodyPr/>
        <a:lstStyle/>
        <a:p>
          <a:endParaRPr lang="ru-RU" sz="2000" b="0">
            <a:solidFill>
              <a:schemeClr val="tx1"/>
            </a:solidFill>
          </a:endParaRPr>
        </a:p>
      </dgm:t>
    </dgm:pt>
    <dgm:pt modelId="{C2978E51-5CA2-40CD-8CF1-2BFA23AA7C6A}">
      <dgm:prSet custT="1"/>
      <dgm:spPr/>
      <dgm:t>
        <a:bodyPr/>
        <a:lstStyle/>
        <a:p>
          <a:pPr rtl="0"/>
          <a:r>
            <a:rPr lang="ru-RU" sz="2400" b="0" dirty="0">
              <a:solidFill>
                <a:schemeClr val="tx1"/>
              </a:solidFill>
            </a:rPr>
            <a:t>Содержание реферируемого произведения излагается объективно от имени автора</a:t>
          </a:r>
        </a:p>
      </dgm:t>
    </dgm:pt>
    <dgm:pt modelId="{330D9957-E245-44BA-97A8-EAD5062ACAAB}" type="parTrans" cxnId="{0FD524D6-F8BC-49BA-8A78-4A491B3BAF2A}">
      <dgm:prSet/>
      <dgm:spPr/>
      <dgm:t>
        <a:bodyPr/>
        <a:lstStyle/>
        <a:p>
          <a:endParaRPr lang="ru-RU" sz="2000" b="0">
            <a:solidFill>
              <a:schemeClr val="tx1"/>
            </a:solidFill>
          </a:endParaRPr>
        </a:p>
      </dgm:t>
    </dgm:pt>
    <dgm:pt modelId="{BD65120D-7EDA-486A-A461-FBCE95F32657}" type="sibTrans" cxnId="{0FD524D6-F8BC-49BA-8A78-4A491B3BAF2A}">
      <dgm:prSet/>
      <dgm:spPr/>
      <dgm:t>
        <a:bodyPr/>
        <a:lstStyle/>
        <a:p>
          <a:endParaRPr lang="ru-RU" sz="2000" b="0">
            <a:solidFill>
              <a:schemeClr val="tx1"/>
            </a:solidFill>
          </a:endParaRPr>
        </a:p>
      </dgm:t>
    </dgm:pt>
    <dgm:pt modelId="{2EE2C35C-5258-4623-B2A0-05DF8EE3EB91}" type="pres">
      <dgm:prSet presAssocID="{9363A22E-8A0B-471F-9D82-2C6AC8F17E5B}" presName="linearFlow" presStyleCnt="0">
        <dgm:presLayoutVars>
          <dgm:dir/>
          <dgm:resizeHandles val="exact"/>
        </dgm:presLayoutVars>
      </dgm:prSet>
      <dgm:spPr/>
    </dgm:pt>
    <dgm:pt modelId="{6CF8833D-96F4-415A-ACDD-F380F494B3DE}" type="pres">
      <dgm:prSet presAssocID="{74456889-6AB3-42DB-BB4F-B08B5D95E9C7}" presName="composite" presStyleCnt="0"/>
      <dgm:spPr/>
    </dgm:pt>
    <dgm:pt modelId="{757E0126-E6EE-4B71-9507-EC216548ED38}" type="pres">
      <dgm:prSet presAssocID="{74456889-6AB3-42DB-BB4F-B08B5D95E9C7}" presName="imgShp" presStyleLbl="fgImgPlace1" presStyleIdx="0" presStyleCnt="4" custLinFactNeighborX="-93517" custLinFactNeighborY="-88"/>
      <dgm:spPr/>
    </dgm:pt>
    <dgm:pt modelId="{CAEC1B33-AD3B-4BA6-A6BC-2ABC25613E8C}" type="pres">
      <dgm:prSet presAssocID="{74456889-6AB3-42DB-BB4F-B08B5D95E9C7}" presName="txShp" presStyleLbl="node1" presStyleIdx="0" presStyleCnt="4" custScaleX="140351" custScaleY="123068">
        <dgm:presLayoutVars>
          <dgm:bulletEnabled val="1"/>
        </dgm:presLayoutVars>
      </dgm:prSet>
      <dgm:spPr/>
    </dgm:pt>
    <dgm:pt modelId="{F2F0E7FD-8C57-459B-ACB9-6EE0F4FBB4E9}" type="pres">
      <dgm:prSet presAssocID="{B6EA0263-A165-45B7-91C2-CB694DB2B255}" presName="spacing" presStyleCnt="0"/>
      <dgm:spPr/>
    </dgm:pt>
    <dgm:pt modelId="{DA20A815-E489-4D1B-9BD5-6A735AAE5F0B}" type="pres">
      <dgm:prSet presAssocID="{F7C32E14-EBCA-4ED4-AEBA-CB8EC6A374C1}" presName="composite" presStyleCnt="0"/>
      <dgm:spPr/>
    </dgm:pt>
    <dgm:pt modelId="{8B013ED4-CE5B-4CAB-8862-9D1BBD6510BF}" type="pres">
      <dgm:prSet presAssocID="{F7C32E14-EBCA-4ED4-AEBA-CB8EC6A374C1}" presName="imgShp" presStyleLbl="fgImgPlace1" presStyleIdx="1" presStyleCnt="4" custLinFactNeighborX="-93517" custLinFactNeighborY="-705"/>
      <dgm:spPr/>
    </dgm:pt>
    <dgm:pt modelId="{9D1B68BE-E283-4EB7-9FB8-7F3632B7C2CD}" type="pres">
      <dgm:prSet presAssocID="{F7C32E14-EBCA-4ED4-AEBA-CB8EC6A374C1}" presName="txShp" presStyleLbl="node1" presStyleIdx="1" presStyleCnt="4" custScaleX="139789" custLinFactNeighborX="281" custLinFactNeighborY="-705">
        <dgm:presLayoutVars>
          <dgm:bulletEnabled val="1"/>
        </dgm:presLayoutVars>
      </dgm:prSet>
      <dgm:spPr/>
    </dgm:pt>
    <dgm:pt modelId="{37E2B4BA-E9F4-4F45-AEB2-C37E3482DEA2}" type="pres">
      <dgm:prSet presAssocID="{626D9FBA-8FAC-4695-92ED-DFE8840AA8A5}" presName="spacing" presStyleCnt="0"/>
      <dgm:spPr/>
    </dgm:pt>
    <dgm:pt modelId="{755550BC-E7E5-4AAE-8373-88A665B8C6B5}" type="pres">
      <dgm:prSet presAssocID="{6DCB1E88-1188-477F-A277-5080CE3632DA}" presName="composite" presStyleCnt="0"/>
      <dgm:spPr/>
    </dgm:pt>
    <dgm:pt modelId="{3715E3B1-CE21-4C87-8A1D-9991D1F9A718}" type="pres">
      <dgm:prSet presAssocID="{6DCB1E88-1188-477F-A277-5080CE3632DA}" presName="imgShp" presStyleLbl="fgImgPlace1" presStyleIdx="2" presStyleCnt="4" custLinFactX="-319" custLinFactNeighborX="-100000" custLinFactNeighborY="-1322"/>
      <dgm:spPr/>
    </dgm:pt>
    <dgm:pt modelId="{0126852F-EB3A-4468-88EE-2149C5C05031}" type="pres">
      <dgm:prSet presAssocID="{6DCB1E88-1188-477F-A277-5080CE3632DA}" presName="txShp" presStyleLbl="node1" presStyleIdx="2" presStyleCnt="4" custScaleX="140351">
        <dgm:presLayoutVars>
          <dgm:bulletEnabled val="1"/>
        </dgm:presLayoutVars>
      </dgm:prSet>
      <dgm:spPr/>
    </dgm:pt>
    <dgm:pt modelId="{6A274BE1-59E8-4D2E-B6C7-2DAD1918A7AD}" type="pres">
      <dgm:prSet presAssocID="{BA4D871F-3C65-4813-8042-57B7D26E24C4}" presName="spacing" presStyleCnt="0"/>
      <dgm:spPr/>
    </dgm:pt>
    <dgm:pt modelId="{ABE44EDA-37A0-4CF2-9A60-25B66C3C774D}" type="pres">
      <dgm:prSet presAssocID="{C2978E51-5CA2-40CD-8CF1-2BFA23AA7C6A}" presName="composite" presStyleCnt="0"/>
      <dgm:spPr/>
    </dgm:pt>
    <dgm:pt modelId="{FBCBACE5-9C7A-4D39-8476-9130AC1F3A79}" type="pres">
      <dgm:prSet presAssocID="{C2978E51-5CA2-40CD-8CF1-2BFA23AA7C6A}" presName="imgShp" presStyleLbl="fgImgPlace1" presStyleIdx="3" presStyleCnt="4" custLinFactX="-20721" custLinFactNeighborX="-100000" custLinFactNeighborY="-1939"/>
      <dgm:spPr/>
    </dgm:pt>
    <dgm:pt modelId="{6BBEC596-718F-487F-949A-E7616658321F}" type="pres">
      <dgm:prSet presAssocID="{C2978E51-5CA2-40CD-8CF1-2BFA23AA7C6A}" presName="txShp" presStyleLbl="node1" presStyleIdx="3" presStyleCnt="4" custScaleX="140351">
        <dgm:presLayoutVars>
          <dgm:bulletEnabled val="1"/>
        </dgm:presLayoutVars>
      </dgm:prSet>
      <dgm:spPr/>
    </dgm:pt>
  </dgm:ptLst>
  <dgm:cxnLst>
    <dgm:cxn modelId="{FC919E25-6AEF-470A-A78D-9E5AE8868A18}" srcId="{9363A22E-8A0B-471F-9D82-2C6AC8F17E5B}" destId="{6DCB1E88-1188-477F-A277-5080CE3632DA}" srcOrd="2" destOrd="0" parTransId="{34EA9C27-E3D9-453D-8A9E-2BB054A897BC}" sibTransId="{BA4D871F-3C65-4813-8042-57B7D26E24C4}"/>
    <dgm:cxn modelId="{ADF00E69-BAA6-4B13-BD3B-438942583353}" type="presOf" srcId="{74456889-6AB3-42DB-BB4F-B08B5D95E9C7}" destId="{CAEC1B33-AD3B-4BA6-A6BC-2ABC25613E8C}" srcOrd="0" destOrd="0" presId="urn:microsoft.com/office/officeart/2005/8/layout/vList3"/>
    <dgm:cxn modelId="{D55F3D55-C79C-4060-99B4-7A8F5F4CF947}" type="presOf" srcId="{C2978E51-5CA2-40CD-8CF1-2BFA23AA7C6A}" destId="{6BBEC596-718F-487F-949A-E7616658321F}" srcOrd="0" destOrd="0" presId="urn:microsoft.com/office/officeart/2005/8/layout/vList3"/>
    <dgm:cxn modelId="{A56E0A87-9CF3-44C4-8B69-1D74F0A7D1D1}" srcId="{9363A22E-8A0B-471F-9D82-2C6AC8F17E5B}" destId="{F7C32E14-EBCA-4ED4-AEBA-CB8EC6A374C1}" srcOrd="1" destOrd="0" parTransId="{9183F474-0527-45EA-A0E5-87E753360E9B}" sibTransId="{626D9FBA-8FAC-4695-92ED-DFE8840AA8A5}"/>
    <dgm:cxn modelId="{8057E58A-06B1-469F-BE18-3B9B5907782E}" type="presOf" srcId="{9363A22E-8A0B-471F-9D82-2C6AC8F17E5B}" destId="{2EE2C35C-5258-4623-B2A0-05DF8EE3EB91}" srcOrd="0" destOrd="0" presId="urn:microsoft.com/office/officeart/2005/8/layout/vList3"/>
    <dgm:cxn modelId="{41BD7298-2628-4E05-A8B2-805589E9B26F}" type="presOf" srcId="{6DCB1E88-1188-477F-A277-5080CE3632DA}" destId="{0126852F-EB3A-4468-88EE-2149C5C05031}" srcOrd="0" destOrd="0" presId="urn:microsoft.com/office/officeart/2005/8/layout/vList3"/>
    <dgm:cxn modelId="{2C7E15BC-C63E-4881-A4AB-DEB7EB79243C}" type="presOf" srcId="{F7C32E14-EBCA-4ED4-AEBA-CB8EC6A374C1}" destId="{9D1B68BE-E283-4EB7-9FB8-7F3632B7C2CD}" srcOrd="0" destOrd="0" presId="urn:microsoft.com/office/officeart/2005/8/layout/vList3"/>
    <dgm:cxn modelId="{BB2576CE-8A14-4E0E-B4E6-C7F26E9608EB}" srcId="{9363A22E-8A0B-471F-9D82-2C6AC8F17E5B}" destId="{74456889-6AB3-42DB-BB4F-B08B5D95E9C7}" srcOrd="0" destOrd="0" parTransId="{F36B61E6-5551-47D7-9DC2-ADE33311AD5E}" sibTransId="{B6EA0263-A165-45B7-91C2-CB694DB2B255}"/>
    <dgm:cxn modelId="{0FD524D6-F8BC-49BA-8A78-4A491B3BAF2A}" srcId="{9363A22E-8A0B-471F-9D82-2C6AC8F17E5B}" destId="{C2978E51-5CA2-40CD-8CF1-2BFA23AA7C6A}" srcOrd="3" destOrd="0" parTransId="{330D9957-E245-44BA-97A8-EAD5062ACAAB}" sibTransId="{BD65120D-7EDA-486A-A461-FBCE95F32657}"/>
    <dgm:cxn modelId="{A1AD788A-1DF3-43CC-A55A-DB6E9B751690}" type="presParOf" srcId="{2EE2C35C-5258-4623-B2A0-05DF8EE3EB91}" destId="{6CF8833D-96F4-415A-ACDD-F380F494B3DE}" srcOrd="0" destOrd="0" presId="urn:microsoft.com/office/officeart/2005/8/layout/vList3"/>
    <dgm:cxn modelId="{C06EEC6F-28C8-4EC0-BD95-59F5DA5E9D84}" type="presParOf" srcId="{6CF8833D-96F4-415A-ACDD-F380F494B3DE}" destId="{757E0126-E6EE-4B71-9507-EC216548ED38}" srcOrd="0" destOrd="0" presId="urn:microsoft.com/office/officeart/2005/8/layout/vList3"/>
    <dgm:cxn modelId="{05AA641C-DE5E-4417-BFF9-8091DBEBB7B4}" type="presParOf" srcId="{6CF8833D-96F4-415A-ACDD-F380F494B3DE}" destId="{CAEC1B33-AD3B-4BA6-A6BC-2ABC25613E8C}" srcOrd="1" destOrd="0" presId="urn:microsoft.com/office/officeart/2005/8/layout/vList3"/>
    <dgm:cxn modelId="{48F951A4-3D5C-4D1C-98C0-716498510A0C}" type="presParOf" srcId="{2EE2C35C-5258-4623-B2A0-05DF8EE3EB91}" destId="{F2F0E7FD-8C57-459B-ACB9-6EE0F4FBB4E9}" srcOrd="1" destOrd="0" presId="urn:microsoft.com/office/officeart/2005/8/layout/vList3"/>
    <dgm:cxn modelId="{092C1C92-FD8A-4335-82AB-9D6390344F52}" type="presParOf" srcId="{2EE2C35C-5258-4623-B2A0-05DF8EE3EB91}" destId="{DA20A815-E489-4D1B-9BD5-6A735AAE5F0B}" srcOrd="2" destOrd="0" presId="urn:microsoft.com/office/officeart/2005/8/layout/vList3"/>
    <dgm:cxn modelId="{7AC3464C-BE17-4B19-A79B-A440DD0C8B06}" type="presParOf" srcId="{DA20A815-E489-4D1B-9BD5-6A735AAE5F0B}" destId="{8B013ED4-CE5B-4CAB-8862-9D1BBD6510BF}" srcOrd="0" destOrd="0" presId="urn:microsoft.com/office/officeart/2005/8/layout/vList3"/>
    <dgm:cxn modelId="{7138248D-064B-4A38-89E2-3400D22F8AA1}" type="presParOf" srcId="{DA20A815-E489-4D1B-9BD5-6A735AAE5F0B}" destId="{9D1B68BE-E283-4EB7-9FB8-7F3632B7C2CD}" srcOrd="1" destOrd="0" presId="urn:microsoft.com/office/officeart/2005/8/layout/vList3"/>
    <dgm:cxn modelId="{08AC6837-4902-4177-9754-23C7379F2A4E}" type="presParOf" srcId="{2EE2C35C-5258-4623-B2A0-05DF8EE3EB91}" destId="{37E2B4BA-E9F4-4F45-AEB2-C37E3482DEA2}" srcOrd="3" destOrd="0" presId="urn:microsoft.com/office/officeart/2005/8/layout/vList3"/>
    <dgm:cxn modelId="{DF986551-4967-4947-ADBE-E4C07F3ED620}" type="presParOf" srcId="{2EE2C35C-5258-4623-B2A0-05DF8EE3EB91}" destId="{755550BC-E7E5-4AAE-8373-88A665B8C6B5}" srcOrd="4" destOrd="0" presId="urn:microsoft.com/office/officeart/2005/8/layout/vList3"/>
    <dgm:cxn modelId="{0106DA8C-B703-4664-98DF-559C6E81A7B5}" type="presParOf" srcId="{755550BC-E7E5-4AAE-8373-88A665B8C6B5}" destId="{3715E3B1-CE21-4C87-8A1D-9991D1F9A718}" srcOrd="0" destOrd="0" presId="urn:microsoft.com/office/officeart/2005/8/layout/vList3"/>
    <dgm:cxn modelId="{19BB6BE6-71C1-4556-96FD-3A9E0AFDDE60}" type="presParOf" srcId="{755550BC-E7E5-4AAE-8373-88A665B8C6B5}" destId="{0126852F-EB3A-4468-88EE-2149C5C05031}" srcOrd="1" destOrd="0" presId="urn:microsoft.com/office/officeart/2005/8/layout/vList3"/>
    <dgm:cxn modelId="{06A607BB-25F0-4075-90B2-B968DAE134FC}" type="presParOf" srcId="{2EE2C35C-5258-4623-B2A0-05DF8EE3EB91}" destId="{6A274BE1-59E8-4D2E-B6C7-2DAD1918A7AD}" srcOrd="5" destOrd="0" presId="urn:microsoft.com/office/officeart/2005/8/layout/vList3"/>
    <dgm:cxn modelId="{5059FC6A-1CCC-4B40-8DB8-69375F8BB991}" type="presParOf" srcId="{2EE2C35C-5258-4623-B2A0-05DF8EE3EB91}" destId="{ABE44EDA-37A0-4CF2-9A60-25B66C3C774D}" srcOrd="6" destOrd="0" presId="urn:microsoft.com/office/officeart/2005/8/layout/vList3"/>
    <dgm:cxn modelId="{3AD52273-2054-4D74-AE7D-279ACCFF4328}" type="presParOf" srcId="{ABE44EDA-37A0-4CF2-9A60-25B66C3C774D}" destId="{FBCBACE5-9C7A-4D39-8476-9130AC1F3A79}" srcOrd="0" destOrd="0" presId="urn:microsoft.com/office/officeart/2005/8/layout/vList3"/>
    <dgm:cxn modelId="{7CC31B1C-94EC-4195-BA5E-61687BC7381E}" type="presParOf" srcId="{ABE44EDA-37A0-4CF2-9A60-25B66C3C774D}" destId="{6BBEC596-718F-487F-949A-E7616658321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01FA153-E1A0-4A78-AAAA-571206E67C91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BD8E97-FF65-4A5C-A354-567239511DE2}">
      <dgm:prSet custT="1"/>
      <dgm:spPr/>
      <dgm:t>
        <a:bodyPr/>
        <a:lstStyle/>
        <a:p>
          <a:pPr rtl="0"/>
          <a:r>
            <a:rPr lang="ru-RU" sz="3200" dirty="0"/>
            <a:t>В научном стиле легко ощутимый интеллектуальный фон речи создают следующие </a:t>
          </a:r>
          <a:r>
            <a:rPr lang="ru-RU" sz="3200" i="1" dirty="0"/>
            <a:t>конструкции</a:t>
          </a:r>
          <a:r>
            <a:rPr lang="ru-RU" sz="3200" dirty="0"/>
            <a:t> </a:t>
          </a:r>
        </a:p>
      </dgm:t>
    </dgm:pt>
    <dgm:pt modelId="{DF798FE3-5570-451E-B65B-10633EE92C80}" type="parTrans" cxnId="{6AC4D8B2-07B7-4035-8C5E-65E7E0100244}">
      <dgm:prSet/>
      <dgm:spPr/>
      <dgm:t>
        <a:bodyPr/>
        <a:lstStyle/>
        <a:p>
          <a:endParaRPr lang="ru-RU" sz="1600"/>
        </a:p>
      </dgm:t>
    </dgm:pt>
    <dgm:pt modelId="{4412F620-22CD-46C1-BCE4-3AE81EBED98B}" type="sibTrans" cxnId="{6AC4D8B2-07B7-4035-8C5E-65E7E0100244}">
      <dgm:prSet/>
      <dgm:spPr/>
      <dgm:t>
        <a:bodyPr/>
        <a:lstStyle/>
        <a:p>
          <a:endParaRPr lang="ru-RU" sz="1600"/>
        </a:p>
      </dgm:t>
    </dgm:pt>
    <dgm:pt modelId="{023DA5A7-97F6-4A9F-9E2B-F03461205E60}">
      <dgm:prSet custT="1"/>
      <dgm:spPr/>
      <dgm:t>
        <a:bodyPr/>
        <a:lstStyle/>
        <a:p>
          <a:pPr rtl="0"/>
          <a:r>
            <a:rPr lang="ru-RU" sz="2400" dirty="0"/>
            <a:t>Предметом дальнейшего рассмотрения является…</a:t>
          </a:r>
          <a:br>
            <a:rPr lang="ru-RU" sz="2400" dirty="0"/>
          </a:br>
          <a:r>
            <a:rPr lang="ru-RU" sz="2400" dirty="0"/>
            <a:t>Остановимся прежде на анализе последней…</a:t>
          </a:r>
          <a:br>
            <a:rPr lang="ru-RU" sz="2400" dirty="0"/>
          </a:br>
          <a:r>
            <a:rPr lang="ru-RU" sz="2400" dirty="0"/>
            <a:t>Эта деятельность может быть определена как…</a:t>
          </a:r>
          <a:br>
            <a:rPr lang="ru-RU" sz="2400" dirty="0"/>
          </a:br>
          <a:r>
            <a:rPr lang="ru-RU" sz="2400" dirty="0"/>
            <a:t>С другой стороны, следует подчеркнуть, что…</a:t>
          </a:r>
          <a:br>
            <a:rPr lang="ru-RU" sz="2400" dirty="0"/>
          </a:br>
          <a:r>
            <a:rPr lang="ru-RU" sz="2400" dirty="0"/>
            <a:t>Это утверждение одновременно предполагает и то, что…</a:t>
          </a:r>
          <a:br>
            <a:rPr lang="ru-RU" sz="2400" dirty="0"/>
          </a:br>
          <a:r>
            <a:rPr lang="ru-RU" sz="2400" dirty="0"/>
            <a:t>При этом … должно (может) рассматриваться как …</a:t>
          </a:r>
        </a:p>
      </dgm:t>
    </dgm:pt>
    <dgm:pt modelId="{B39972AF-6042-4892-AC04-A241D62F77B5}" type="parTrans" cxnId="{EA75E4B6-633D-4D9F-87A7-AE2A9FBBFBA2}">
      <dgm:prSet/>
      <dgm:spPr/>
      <dgm:t>
        <a:bodyPr/>
        <a:lstStyle/>
        <a:p>
          <a:endParaRPr lang="ru-RU" sz="1600"/>
        </a:p>
      </dgm:t>
    </dgm:pt>
    <dgm:pt modelId="{E62D7BC3-7E8D-4DA4-A73B-6ECA5E28CE7E}" type="sibTrans" cxnId="{EA75E4B6-633D-4D9F-87A7-AE2A9FBBFBA2}">
      <dgm:prSet/>
      <dgm:spPr/>
      <dgm:t>
        <a:bodyPr/>
        <a:lstStyle/>
        <a:p>
          <a:endParaRPr lang="ru-RU" sz="1600"/>
        </a:p>
      </dgm:t>
    </dgm:pt>
    <dgm:pt modelId="{4B04E977-8392-4FC4-9760-E3C68BF433C0}" type="pres">
      <dgm:prSet presAssocID="{501FA153-E1A0-4A78-AAAA-571206E67C91}" presName="linear" presStyleCnt="0">
        <dgm:presLayoutVars>
          <dgm:animLvl val="lvl"/>
          <dgm:resizeHandles val="exact"/>
        </dgm:presLayoutVars>
      </dgm:prSet>
      <dgm:spPr/>
    </dgm:pt>
    <dgm:pt modelId="{0C895E31-1FF9-446D-9E1A-9002D9D0F537}" type="pres">
      <dgm:prSet presAssocID="{F0BD8E97-FF65-4A5C-A354-567239511DE2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4F749587-C76C-44B1-BC8A-23EECA9B823F}" type="pres">
      <dgm:prSet presAssocID="{F0BD8E97-FF65-4A5C-A354-567239511DE2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9C849665-FDEE-4646-8F0C-41844FFFA7D3}" type="presOf" srcId="{F0BD8E97-FF65-4A5C-A354-567239511DE2}" destId="{0C895E31-1FF9-446D-9E1A-9002D9D0F537}" srcOrd="0" destOrd="0" presId="urn:microsoft.com/office/officeart/2005/8/layout/vList2"/>
    <dgm:cxn modelId="{5BFCEC68-CF2E-4587-9F14-69C99936ED41}" type="presOf" srcId="{501FA153-E1A0-4A78-AAAA-571206E67C91}" destId="{4B04E977-8392-4FC4-9760-E3C68BF433C0}" srcOrd="0" destOrd="0" presId="urn:microsoft.com/office/officeart/2005/8/layout/vList2"/>
    <dgm:cxn modelId="{BAA5C27F-7823-4CA0-B510-3E2A107591D1}" type="presOf" srcId="{023DA5A7-97F6-4A9F-9E2B-F03461205E60}" destId="{4F749587-C76C-44B1-BC8A-23EECA9B823F}" srcOrd="0" destOrd="0" presId="urn:microsoft.com/office/officeart/2005/8/layout/vList2"/>
    <dgm:cxn modelId="{6AC4D8B2-07B7-4035-8C5E-65E7E0100244}" srcId="{501FA153-E1A0-4A78-AAAA-571206E67C91}" destId="{F0BD8E97-FF65-4A5C-A354-567239511DE2}" srcOrd="0" destOrd="0" parTransId="{DF798FE3-5570-451E-B65B-10633EE92C80}" sibTransId="{4412F620-22CD-46C1-BCE4-3AE81EBED98B}"/>
    <dgm:cxn modelId="{EA75E4B6-633D-4D9F-87A7-AE2A9FBBFBA2}" srcId="{F0BD8E97-FF65-4A5C-A354-567239511DE2}" destId="{023DA5A7-97F6-4A9F-9E2B-F03461205E60}" srcOrd="0" destOrd="0" parTransId="{B39972AF-6042-4892-AC04-A241D62F77B5}" sibTransId="{E62D7BC3-7E8D-4DA4-A73B-6ECA5E28CE7E}"/>
    <dgm:cxn modelId="{784FBDC9-B307-497E-9DD6-569762A39E0D}" type="presParOf" srcId="{4B04E977-8392-4FC4-9760-E3C68BF433C0}" destId="{0C895E31-1FF9-446D-9E1A-9002D9D0F537}" srcOrd="0" destOrd="0" presId="urn:microsoft.com/office/officeart/2005/8/layout/vList2"/>
    <dgm:cxn modelId="{B680F141-AE32-40ED-9F22-293C55F604B6}" type="presParOf" srcId="{4B04E977-8392-4FC4-9760-E3C68BF433C0}" destId="{4F749587-C76C-44B1-BC8A-23EECA9B823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6883C46-148E-4576-A11A-262FCDD2DB8F}" type="doc">
      <dgm:prSet loTypeId="urn:microsoft.com/office/officeart/2005/8/layout/v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77F546-2EE5-46C9-96FC-EE293D7F2B42}">
      <dgm:prSet custT="1"/>
      <dgm:spPr/>
      <dgm:t>
        <a:bodyPr/>
        <a:lstStyle/>
        <a:p>
          <a:pPr rtl="0"/>
          <a:r>
            <a:rPr lang="ru-RU" sz="2100" dirty="0"/>
            <a:t>Рассматриваемая форма…</a:t>
          </a:r>
          <a:br>
            <a:rPr lang="ru-RU" sz="2100" dirty="0"/>
          </a:br>
          <a:r>
            <a:rPr lang="ru-RU" sz="2100" dirty="0"/>
            <a:t>Ясно, что…</a:t>
          </a:r>
          <a:br>
            <a:rPr lang="ru-RU" sz="2100" dirty="0"/>
          </a:br>
          <a:r>
            <a:rPr lang="ru-RU" sz="2100" dirty="0"/>
            <a:t>Из вышеприведенного анализа…</a:t>
          </a:r>
        </a:p>
      </dgm:t>
    </dgm:pt>
    <dgm:pt modelId="{F3BC40CB-63EB-4D80-93E8-A7E80CD7F3CF}" type="parTrans" cxnId="{4041920C-A192-40AB-B63A-65F78CF9F83C}">
      <dgm:prSet/>
      <dgm:spPr/>
      <dgm:t>
        <a:bodyPr/>
        <a:lstStyle/>
        <a:p>
          <a:endParaRPr lang="ru-RU" sz="2100"/>
        </a:p>
      </dgm:t>
    </dgm:pt>
    <dgm:pt modelId="{C41499B0-8D4D-499B-914F-DD4AF50C0389}" type="sibTrans" cxnId="{4041920C-A192-40AB-B63A-65F78CF9F83C}">
      <dgm:prSet/>
      <dgm:spPr/>
      <dgm:t>
        <a:bodyPr/>
        <a:lstStyle/>
        <a:p>
          <a:endParaRPr lang="ru-RU" sz="2100"/>
        </a:p>
      </dgm:t>
    </dgm:pt>
    <dgm:pt modelId="{702545CD-AC07-4D6D-90C3-96D50BF5950D}">
      <dgm:prSet custT="1"/>
      <dgm:spPr/>
      <dgm:t>
        <a:bodyPr/>
        <a:lstStyle/>
        <a:p>
          <a:pPr rtl="0"/>
          <a:r>
            <a:rPr lang="ru-RU" sz="2100" dirty="0"/>
            <a:t>со всей очевидностью следует…</a:t>
          </a:r>
          <a:br>
            <a:rPr lang="ru-RU" sz="2100" dirty="0"/>
          </a:br>
          <a:r>
            <a:rPr lang="ru-RU" sz="2100" dirty="0"/>
            <a:t>Довод не снимает его вопроса, а только переводит его решение…</a:t>
          </a:r>
        </a:p>
      </dgm:t>
    </dgm:pt>
    <dgm:pt modelId="{605849C5-F1C3-4735-8DE3-2064F534FF73}" type="parTrans" cxnId="{E4374D1F-CA5C-4A27-BD6F-1688807C5DF2}">
      <dgm:prSet/>
      <dgm:spPr/>
      <dgm:t>
        <a:bodyPr/>
        <a:lstStyle/>
        <a:p>
          <a:endParaRPr lang="ru-RU" sz="2100"/>
        </a:p>
      </dgm:t>
    </dgm:pt>
    <dgm:pt modelId="{54B5F97E-6D52-45D2-9BBC-50F1B7E7F2E7}" type="sibTrans" cxnId="{E4374D1F-CA5C-4A27-BD6F-1688807C5DF2}">
      <dgm:prSet/>
      <dgm:spPr/>
      <dgm:t>
        <a:bodyPr/>
        <a:lstStyle/>
        <a:p>
          <a:endParaRPr lang="ru-RU" sz="2100"/>
        </a:p>
      </dgm:t>
    </dgm:pt>
    <dgm:pt modelId="{C87FA434-98F1-42B7-AACC-FCADDECC46C1}">
      <dgm:prSet custT="1"/>
      <dgm:spPr/>
      <dgm:t>
        <a:bodyPr/>
        <a:lstStyle/>
        <a:p>
          <a:pPr rtl="0"/>
          <a:br>
            <a:rPr lang="ru-RU" sz="2100" dirty="0"/>
          </a:br>
          <a:r>
            <a:rPr lang="ru-RU" sz="2100" dirty="0"/>
            <a:t>Логика рассуждения приводит к следующему…</a:t>
          </a:r>
          <a:br>
            <a:rPr lang="ru-RU" sz="2100" dirty="0"/>
          </a:br>
          <a:r>
            <a:rPr lang="ru-RU" sz="2100" dirty="0"/>
            <a:t>Как хорошо известно…</a:t>
          </a:r>
        </a:p>
      </dgm:t>
    </dgm:pt>
    <dgm:pt modelId="{27ACB5E6-B700-4314-8F8C-200CDA53D9AF}" type="parTrans" cxnId="{1850F926-7E61-437C-8DB3-591468C601EC}">
      <dgm:prSet/>
      <dgm:spPr/>
      <dgm:t>
        <a:bodyPr/>
        <a:lstStyle/>
        <a:p>
          <a:endParaRPr lang="ru-RU" sz="2100"/>
        </a:p>
      </dgm:t>
    </dgm:pt>
    <dgm:pt modelId="{ADA24F38-1379-441B-8935-9AE9B570C899}" type="sibTrans" cxnId="{1850F926-7E61-437C-8DB3-591468C601EC}">
      <dgm:prSet/>
      <dgm:spPr/>
      <dgm:t>
        <a:bodyPr/>
        <a:lstStyle/>
        <a:p>
          <a:endParaRPr lang="ru-RU" sz="2100"/>
        </a:p>
      </dgm:t>
    </dgm:pt>
    <dgm:pt modelId="{94F8F95A-5826-4A94-816D-794182D64FEB}">
      <dgm:prSet custT="1"/>
      <dgm:spPr/>
      <dgm:t>
        <a:bodyPr/>
        <a:lstStyle/>
        <a:p>
          <a:pPr rtl="0"/>
          <a:br>
            <a:rPr lang="ru-RU" sz="2100" dirty="0"/>
          </a:br>
          <a:r>
            <a:rPr lang="ru-RU" sz="2100" dirty="0"/>
            <a:t>Следует отметить…</a:t>
          </a:r>
          <a:br>
            <a:rPr lang="ru-RU" sz="2100" dirty="0"/>
          </a:br>
          <a:r>
            <a:rPr lang="ru-RU" sz="2100" dirty="0"/>
            <a:t>Таким образом, можно с достаточной определенностью сказать, что …</a:t>
          </a:r>
          <a:br>
            <a:rPr lang="ru-RU" sz="2100" dirty="0"/>
          </a:br>
          <a:endParaRPr lang="ru-RU" sz="2100" dirty="0"/>
        </a:p>
      </dgm:t>
    </dgm:pt>
    <dgm:pt modelId="{492290F1-17F2-4745-B2C6-61ABDC005F2D}" type="parTrans" cxnId="{8686CB07-C44C-46BC-BA1C-4D2AD0A3A8B5}">
      <dgm:prSet/>
      <dgm:spPr/>
      <dgm:t>
        <a:bodyPr/>
        <a:lstStyle/>
        <a:p>
          <a:endParaRPr lang="ru-RU" sz="2100"/>
        </a:p>
      </dgm:t>
    </dgm:pt>
    <dgm:pt modelId="{3F790940-7D20-412C-B0EE-244CE3426F44}" type="sibTrans" cxnId="{8686CB07-C44C-46BC-BA1C-4D2AD0A3A8B5}">
      <dgm:prSet/>
      <dgm:spPr/>
      <dgm:t>
        <a:bodyPr/>
        <a:lstStyle/>
        <a:p>
          <a:endParaRPr lang="ru-RU" sz="2100"/>
        </a:p>
      </dgm:t>
    </dgm:pt>
    <dgm:pt modelId="{959F3A61-CDCA-466E-9CF6-AB9B23E34019}" type="pres">
      <dgm:prSet presAssocID="{B6883C46-148E-4576-A11A-262FCDD2DB8F}" presName="linearFlow" presStyleCnt="0">
        <dgm:presLayoutVars>
          <dgm:dir/>
          <dgm:resizeHandles val="exact"/>
        </dgm:presLayoutVars>
      </dgm:prSet>
      <dgm:spPr/>
    </dgm:pt>
    <dgm:pt modelId="{6026C979-CBF2-4557-8B56-2565D33904B4}" type="pres">
      <dgm:prSet presAssocID="{6E77F546-2EE5-46C9-96FC-EE293D7F2B42}" presName="composite" presStyleCnt="0"/>
      <dgm:spPr/>
    </dgm:pt>
    <dgm:pt modelId="{B6B90EED-9373-43CA-9E60-7DE93137E897}" type="pres">
      <dgm:prSet presAssocID="{6E77F546-2EE5-46C9-96FC-EE293D7F2B42}" presName="imgShp" presStyleLbl="fgImgPlace1" presStyleIdx="0" presStyleCnt="4"/>
      <dgm:spPr/>
    </dgm:pt>
    <dgm:pt modelId="{B3437769-CCBD-4FFF-9CBA-A36452DECD36}" type="pres">
      <dgm:prSet presAssocID="{6E77F546-2EE5-46C9-96FC-EE293D7F2B42}" presName="txShp" presStyleLbl="node1" presStyleIdx="0" presStyleCnt="4">
        <dgm:presLayoutVars>
          <dgm:bulletEnabled val="1"/>
        </dgm:presLayoutVars>
      </dgm:prSet>
      <dgm:spPr/>
    </dgm:pt>
    <dgm:pt modelId="{32B5F999-88BB-4805-A809-8379DA8B9547}" type="pres">
      <dgm:prSet presAssocID="{C41499B0-8D4D-499B-914F-DD4AF50C0389}" presName="spacing" presStyleCnt="0"/>
      <dgm:spPr/>
    </dgm:pt>
    <dgm:pt modelId="{27EF3E36-597F-461A-B9A3-1575F77B44CE}" type="pres">
      <dgm:prSet presAssocID="{702545CD-AC07-4D6D-90C3-96D50BF5950D}" presName="composite" presStyleCnt="0"/>
      <dgm:spPr/>
    </dgm:pt>
    <dgm:pt modelId="{511AA834-774A-4569-A3C9-E70874C41558}" type="pres">
      <dgm:prSet presAssocID="{702545CD-AC07-4D6D-90C3-96D50BF5950D}" presName="imgShp" presStyleLbl="fgImgPlace1" presStyleIdx="1" presStyleCnt="4"/>
      <dgm:spPr/>
    </dgm:pt>
    <dgm:pt modelId="{3FB7E7F0-75AC-4368-B2D8-1258944A3AFC}" type="pres">
      <dgm:prSet presAssocID="{702545CD-AC07-4D6D-90C3-96D50BF5950D}" presName="txShp" presStyleLbl="node1" presStyleIdx="1" presStyleCnt="4">
        <dgm:presLayoutVars>
          <dgm:bulletEnabled val="1"/>
        </dgm:presLayoutVars>
      </dgm:prSet>
      <dgm:spPr/>
    </dgm:pt>
    <dgm:pt modelId="{3DD695F6-9D6F-4A3C-B99F-FF9AA21095CF}" type="pres">
      <dgm:prSet presAssocID="{54B5F97E-6D52-45D2-9BBC-50F1B7E7F2E7}" presName="spacing" presStyleCnt="0"/>
      <dgm:spPr/>
    </dgm:pt>
    <dgm:pt modelId="{CF9F27D8-74A3-4D43-8D1C-1EE759C7F51A}" type="pres">
      <dgm:prSet presAssocID="{C87FA434-98F1-42B7-AACC-FCADDECC46C1}" presName="composite" presStyleCnt="0"/>
      <dgm:spPr/>
    </dgm:pt>
    <dgm:pt modelId="{DF4839A4-E5B3-4E75-AE86-FE6627B94876}" type="pres">
      <dgm:prSet presAssocID="{C87FA434-98F1-42B7-AACC-FCADDECC46C1}" presName="imgShp" presStyleLbl="fgImgPlace1" presStyleIdx="2" presStyleCnt="4"/>
      <dgm:spPr/>
    </dgm:pt>
    <dgm:pt modelId="{AD4A9AF1-8245-46AE-B6DF-C1A5BA6363F9}" type="pres">
      <dgm:prSet presAssocID="{C87FA434-98F1-42B7-AACC-FCADDECC46C1}" presName="txShp" presStyleLbl="node1" presStyleIdx="2" presStyleCnt="4">
        <dgm:presLayoutVars>
          <dgm:bulletEnabled val="1"/>
        </dgm:presLayoutVars>
      </dgm:prSet>
      <dgm:spPr/>
    </dgm:pt>
    <dgm:pt modelId="{5B521F96-D04E-4EFD-A03E-7AD27FE67CA5}" type="pres">
      <dgm:prSet presAssocID="{ADA24F38-1379-441B-8935-9AE9B570C899}" presName="spacing" presStyleCnt="0"/>
      <dgm:spPr/>
    </dgm:pt>
    <dgm:pt modelId="{DC916053-0A14-4CAD-BFD1-021C9BBF300B}" type="pres">
      <dgm:prSet presAssocID="{94F8F95A-5826-4A94-816D-794182D64FEB}" presName="composite" presStyleCnt="0"/>
      <dgm:spPr/>
    </dgm:pt>
    <dgm:pt modelId="{DE8BD649-828D-4941-BC73-F5046821A9D3}" type="pres">
      <dgm:prSet presAssocID="{94F8F95A-5826-4A94-816D-794182D64FEB}" presName="imgShp" presStyleLbl="fgImgPlace1" presStyleIdx="3" presStyleCnt="4"/>
      <dgm:spPr/>
    </dgm:pt>
    <dgm:pt modelId="{554C0248-746C-4DAD-A176-C920FDDF7DE8}" type="pres">
      <dgm:prSet presAssocID="{94F8F95A-5826-4A94-816D-794182D64FEB}" presName="txShp" presStyleLbl="node1" presStyleIdx="3" presStyleCnt="4">
        <dgm:presLayoutVars>
          <dgm:bulletEnabled val="1"/>
        </dgm:presLayoutVars>
      </dgm:prSet>
      <dgm:spPr/>
    </dgm:pt>
  </dgm:ptLst>
  <dgm:cxnLst>
    <dgm:cxn modelId="{E7BBD201-B741-47FB-9442-6B7C36A2F1EA}" type="presOf" srcId="{C87FA434-98F1-42B7-AACC-FCADDECC46C1}" destId="{AD4A9AF1-8245-46AE-B6DF-C1A5BA6363F9}" srcOrd="0" destOrd="0" presId="urn:microsoft.com/office/officeart/2005/8/layout/vList3"/>
    <dgm:cxn modelId="{8686CB07-C44C-46BC-BA1C-4D2AD0A3A8B5}" srcId="{B6883C46-148E-4576-A11A-262FCDD2DB8F}" destId="{94F8F95A-5826-4A94-816D-794182D64FEB}" srcOrd="3" destOrd="0" parTransId="{492290F1-17F2-4745-B2C6-61ABDC005F2D}" sibTransId="{3F790940-7D20-412C-B0EE-244CE3426F44}"/>
    <dgm:cxn modelId="{4041920C-A192-40AB-B63A-65F78CF9F83C}" srcId="{B6883C46-148E-4576-A11A-262FCDD2DB8F}" destId="{6E77F546-2EE5-46C9-96FC-EE293D7F2B42}" srcOrd="0" destOrd="0" parTransId="{F3BC40CB-63EB-4D80-93E8-A7E80CD7F3CF}" sibTransId="{C41499B0-8D4D-499B-914F-DD4AF50C0389}"/>
    <dgm:cxn modelId="{0886A31E-B937-4E42-AEB7-AAA009A8BBB5}" type="presOf" srcId="{6E77F546-2EE5-46C9-96FC-EE293D7F2B42}" destId="{B3437769-CCBD-4FFF-9CBA-A36452DECD36}" srcOrd="0" destOrd="0" presId="urn:microsoft.com/office/officeart/2005/8/layout/vList3"/>
    <dgm:cxn modelId="{E4374D1F-CA5C-4A27-BD6F-1688807C5DF2}" srcId="{B6883C46-148E-4576-A11A-262FCDD2DB8F}" destId="{702545CD-AC07-4D6D-90C3-96D50BF5950D}" srcOrd="1" destOrd="0" parTransId="{605849C5-F1C3-4735-8DE3-2064F534FF73}" sibTransId="{54B5F97E-6D52-45D2-9BBC-50F1B7E7F2E7}"/>
    <dgm:cxn modelId="{1850F926-7E61-437C-8DB3-591468C601EC}" srcId="{B6883C46-148E-4576-A11A-262FCDD2DB8F}" destId="{C87FA434-98F1-42B7-AACC-FCADDECC46C1}" srcOrd="2" destOrd="0" parTransId="{27ACB5E6-B700-4314-8F8C-200CDA53D9AF}" sibTransId="{ADA24F38-1379-441B-8935-9AE9B570C899}"/>
    <dgm:cxn modelId="{7782733B-8C1A-4FC4-BE82-90D0817286B1}" type="presOf" srcId="{702545CD-AC07-4D6D-90C3-96D50BF5950D}" destId="{3FB7E7F0-75AC-4368-B2D8-1258944A3AFC}" srcOrd="0" destOrd="0" presId="urn:microsoft.com/office/officeart/2005/8/layout/vList3"/>
    <dgm:cxn modelId="{5DF7527D-6B77-4746-B384-EA876FFD2C4A}" type="presOf" srcId="{B6883C46-148E-4576-A11A-262FCDD2DB8F}" destId="{959F3A61-CDCA-466E-9CF6-AB9B23E34019}" srcOrd="0" destOrd="0" presId="urn:microsoft.com/office/officeart/2005/8/layout/vList3"/>
    <dgm:cxn modelId="{2557FDE4-51B9-484C-A04A-E80D94D10876}" type="presOf" srcId="{94F8F95A-5826-4A94-816D-794182D64FEB}" destId="{554C0248-746C-4DAD-A176-C920FDDF7DE8}" srcOrd="0" destOrd="0" presId="urn:microsoft.com/office/officeart/2005/8/layout/vList3"/>
    <dgm:cxn modelId="{5D7FEDBB-6A0B-448D-BC30-CF5081B72ADB}" type="presParOf" srcId="{959F3A61-CDCA-466E-9CF6-AB9B23E34019}" destId="{6026C979-CBF2-4557-8B56-2565D33904B4}" srcOrd="0" destOrd="0" presId="urn:microsoft.com/office/officeart/2005/8/layout/vList3"/>
    <dgm:cxn modelId="{AC923DB8-D36D-4B16-A63C-010303644BAA}" type="presParOf" srcId="{6026C979-CBF2-4557-8B56-2565D33904B4}" destId="{B6B90EED-9373-43CA-9E60-7DE93137E897}" srcOrd="0" destOrd="0" presId="urn:microsoft.com/office/officeart/2005/8/layout/vList3"/>
    <dgm:cxn modelId="{0831C65D-ED8D-4879-84E7-AAFC0DE914AD}" type="presParOf" srcId="{6026C979-CBF2-4557-8B56-2565D33904B4}" destId="{B3437769-CCBD-4FFF-9CBA-A36452DECD36}" srcOrd="1" destOrd="0" presId="urn:microsoft.com/office/officeart/2005/8/layout/vList3"/>
    <dgm:cxn modelId="{77404D34-27C9-4CCC-B178-2CA924D488F0}" type="presParOf" srcId="{959F3A61-CDCA-466E-9CF6-AB9B23E34019}" destId="{32B5F999-88BB-4805-A809-8379DA8B9547}" srcOrd="1" destOrd="0" presId="urn:microsoft.com/office/officeart/2005/8/layout/vList3"/>
    <dgm:cxn modelId="{E7A62F0D-8716-4CAA-8BFB-CB85587CC441}" type="presParOf" srcId="{959F3A61-CDCA-466E-9CF6-AB9B23E34019}" destId="{27EF3E36-597F-461A-B9A3-1575F77B44CE}" srcOrd="2" destOrd="0" presId="urn:microsoft.com/office/officeart/2005/8/layout/vList3"/>
    <dgm:cxn modelId="{3AD4F49B-DEAD-4FBA-BE76-AC3D61329BA2}" type="presParOf" srcId="{27EF3E36-597F-461A-B9A3-1575F77B44CE}" destId="{511AA834-774A-4569-A3C9-E70874C41558}" srcOrd="0" destOrd="0" presId="urn:microsoft.com/office/officeart/2005/8/layout/vList3"/>
    <dgm:cxn modelId="{5959B1BF-E02C-4D62-81BB-03F31442E784}" type="presParOf" srcId="{27EF3E36-597F-461A-B9A3-1575F77B44CE}" destId="{3FB7E7F0-75AC-4368-B2D8-1258944A3AFC}" srcOrd="1" destOrd="0" presId="urn:microsoft.com/office/officeart/2005/8/layout/vList3"/>
    <dgm:cxn modelId="{32029FE1-A092-4D3F-84EC-3EA7A77D5B18}" type="presParOf" srcId="{959F3A61-CDCA-466E-9CF6-AB9B23E34019}" destId="{3DD695F6-9D6F-4A3C-B99F-FF9AA21095CF}" srcOrd="3" destOrd="0" presId="urn:microsoft.com/office/officeart/2005/8/layout/vList3"/>
    <dgm:cxn modelId="{10CE43B8-7245-46C7-8A8B-76A6B0BB1940}" type="presParOf" srcId="{959F3A61-CDCA-466E-9CF6-AB9B23E34019}" destId="{CF9F27D8-74A3-4D43-8D1C-1EE759C7F51A}" srcOrd="4" destOrd="0" presId="urn:microsoft.com/office/officeart/2005/8/layout/vList3"/>
    <dgm:cxn modelId="{8A777100-15F2-4CAA-AF3B-213EB592C9A5}" type="presParOf" srcId="{CF9F27D8-74A3-4D43-8D1C-1EE759C7F51A}" destId="{DF4839A4-E5B3-4E75-AE86-FE6627B94876}" srcOrd="0" destOrd="0" presId="urn:microsoft.com/office/officeart/2005/8/layout/vList3"/>
    <dgm:cxn modelId="{70F62FDF-6290-40F1-B7AD-314243CF683A}" type="presParOf" srcId="{CF9F27D8-74A3-4D43-8D1C-1EE759C7F51A}" destId="{AD4A9AF1-8245-46AE-B6DF-C1A5BA6363F9}" srcOrd="1" destOrd="0" presId="urn:microsoft.com/office/officeart/2005/8/layout/vList3"/>
    <dgm:cxn modelId="{2EDABEF3-F286-400B-84C9-326BE4225278}" type="presParOf" srcId="{959F3A61-CDCA-466E-9CF6-AB9B23E34019}" destId="{5B521F96-D04E-4EFD-A03E-7AD27FE67CA5}" srcOrd="5" destOrd="0" presId="urn:microsoft.com/office/officeart/2005/8/layout/vList3"/>
    <dgm:cxn modelId="{867B16AA-6824-417C-8D8F-B8F9BD71EDE5}" type="presParOf" srcId="{959F3A61-CDCA-466E-9CF6-AB9B23E34019}" destId="{DC916053-0A14-4CAD-BFD1-021C9BBF300B}" srcOrd="6" destOrd="0" presId="urn:microsoft.com/office/officeart/2005/8/layout/vList3"/>
    <dgm:cxn modelId="{C822223A-23D9-48B8-B3CE-01CB301901C0}" type="presParOf" srcId="{DC916053-0A14-4CAD-BFD1-021C9BBF300B}" destId="{DE8BD649-828D-4941-BC73-F5046821A9D3}" srcOrd="0" destOrd="0" presId="urn:microsoft.com/office/officeart/2005/8/layout/vList3"/>
    <dgm:cxn modelId="{BB42F56E-CE48-4C65-9729-26DA7813C578}" type="presParOf" srcId="{DC916053-0A14-4CAD-BFD1-021C9BBF300B}" destId="{554C0248-746C-4DAD-A176-C920FDDF7DE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CC01C0E-6AC7-4795-A597-E9AF389D420B}" type="doc">
      <dgm:prSet loTypeId="urn:microsoft.com/office/officeart/2005/8/layout/chevron2" loCatId="process" qsTypeId="urn:microsoft.com/office/officeart/2005/8/quickstyle/3d2#6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3E1A41-ACAD-41FC-B68C-4DD998829DA9}">
      <dgm:prSet/>
      <dgm:spPr/>
      <dgm:t>
        <a:bodyPr/>
        <a:lstStyle/>
        <a:p>
          <a:pPr rtl="0"/>
          <a:r>
            <a:rPr lang="ru-RU" dirty="0"/>
            <a:t>Лишними оказываются главные предложения, основное значение которых формируется глагольным словом, требующим изъяснения</a:t>
          </a:r>
        </a:p>
      </dgm:t>
    </dgm:pt>
    <dgm:pt modelId="{55362372-B00F-40C5-AAF9-BA60CB55F1A5}" type="parTrans" cxnId="{7D8ABE51-64A0-4C82-8529-4EC1E27DB19A}">
      <dgm:prSet/>
      <dgm:spPr/>
      <dgm:t>
        <a:bodyPr/>
        <a:lstStyle/>
        <a:p>
          <a:endParaRPr lang="ru-RU"/>
        </a:p>
      </dgm:t>
    </dgm:pt>
    <dgm:pt modelId="{1AE78163-A5EF-48AE-9ECF-9CEBA090A829}" type="sibTrans" cxnId="{7D8ABE51-64A0-4C82-8529-4EC1E27DB19A}">
      <dgm:prSet/>
      <dgm:spPr/>
      <dgm:t>
        <a:bodyPr/>
        <a:lstStyle/>
        <a:p>
          <a:endParaRPr lang="ru-RU"/>
        </a:p>
      </dgm:t>
    </dgm:pt>
    <dgm:pt modelId="{B3091CAC-0B3E-4AB0-AB4F-AB6D9B64CE6F}">
      <dgm:prSet/>
      <dgm:spPr/>
      <dgm:t>
        <a:bodyPr/>
        <a:lstStyle/>
        <a:p>
          <a:pPr rtl="0"/>
          <a:r>
            <a:rPr lang="ru-RU" dirty="0"/>
            <a:t>Опускаются малоинформативные части сложного предложения, в сложном предложении упрощаются союзы</a:t>
          </a:r>
          <a:br>
            <a:rPr lang="ru-RU" dirty="0"/>
          </a:br>
          <a:endParaRPr lang="ru-RU" dirty="0"/>
        </a:p>
      </dgm:t>
    </dgm:pt>
    <dgm:pt modelId="{175AAF9B-8467-41CD-9F51-99BC69093917}" type="parTrans" cxnId="{271CC712-8858-4588-BB39-642F11C069B7}">
      <dgm:prSet/>
      <dgm:spPr/>
      <dgm:t>
        <a:bodyPr/>
        <a:lstStyle/>
        <a:p>
          <a:endParaRPr lang="ru-RU"/>
        </a:p>
      </dgm:t>
    </dgm:pt>
    <dgm:pt modelId="{E53C7BD1-C3A6-4EAB-BA77-6AE1904F0027}" type="sibTrans" cxnId="{271CC712-8858-4588-BB39-642F11C069B7}">
      <dgm:prSet/>
      <dgm:spPr/>
      <dgm:t>
        <a:bodyPr/>
        <a:lstStyle/>
        <a:p>
          <a:endParaRPr lang="ru-RU"/>
        </a:p>
      </dgm:t>
    </dgm:pt>
    <dgm:pt modelId="{D11DBF4C-8A86-4B2F-8327-B9F9026B86EF}">
      <dgm:prSet/>
      <dgm:spPr/>
      <dgm:t>
        <a:bodyPr/>
        <a:lstStyle/>
        <a:p>
          <a:pPr rtl="0"/>
          <a:endParaRPr lang="ru-RU" dirty="0"/>
        </a:p>
      </dgm:t>
    </dgm:pt>
    <dgm:pt modelId="{C9FDD188-4AD3-4485-8A5F-B4AEC5C424D4}" type="parTrans" cxnId="{DC9E39B6-C584-410D-A1CC-C3B0678D6550}">
      <dgm:prSet/>
      <dgm:spPr/>
      <dgm:t>
        <a:bodyPr/>
        <a:lstStyle/>
        <a:p>
          <a:endParaRPr lang="ru-RU"/>
        </a:p>
      </dgm:t>
    </dgm:pt>
    <dgm:pt modelId="{2AD618F7-BDA8-4A99-9961-47142376B9DF}" type="sibTrans" cxnId="{DC9E39B6-C584-410D-A1CC-C3B0678D6550}">
      <dgm:prSet/>
      <dgm:spPr/>
      <dgm:t>
        <a:bodyPr/>
        <a:lstStyle/>
        <a:p>
          <a:endParaRPr lang="ru-RU"/>
        </a:p>
      </dgm:t>
    </dgm:pt>
    <dgm:pt modelId="{72449EA8-E3AA-4A3B-B51B-F6BB596E6D66}">
      <dgm:prSet/>
      <dgm:spPr/>
      <dgm:t>
        <a:bodyPr/>
        <a:lstStyle/>
        <a:p>
          <a:pPr rtl="0"/>
          <a:endParaRPr lang="ru-RU" dirty="0"/>
        </a:p>
      </dgm:t>
    </dgm:pt>
    <dgm:pt modelId="{DFC96909-6E0E-49B9-9731-3FB339ED69C3}" type="parTrans" cxnId="{0A2902E1-1B0D-4981-82B8-80B880733180}">
      <dgm:prSet/>
      <dgm:spPr/>
      <dgm:t>
        <a:bodyPr/>
        <a:lstStyle/>
        <a:p>
          <a:endParaRPr lang="ru-RU"/>
        </a:p>
      </dgm:t>
    </dgm:pt>
    <dgm:pt modelId="{4117AE1C-49A6-4CA2-8CC5-BC48095F405B}" type="sibTrans" cxnId="{0A2902E1-1B0D-4981-82B8-80B880733180}">
      <dgm:prSet/>
      <dgm:spPr/>
      <dgm:t>
        <a:bodyPr/>
        <a:lstStyle/>
        <a:p>
          <a:endParaRPr lang="ru-RU"/>
        </a:p>
      </dgm:t>
    </dgm:pt>
    <dgm:pt modelId="{55768CF7-6D80-4C0E-B59A-383A071EC962}" type="pres">
      <dgm:prSet presAssocID="{3CC01C0E-6AC7-4795-A597-E9AF389D420B}" presName="linearFlow" presStyleCnt="0">
        <dgm:presLayoutVars>
          <dgm:dir/>
          <dgm:animLvl val="lvl"/>
          <dgm:resizeHandles val="exact"/>
        </dgm:presLayoutVars>
      </dgm:prSet>
      <dgm:spPr/>
    </dgm:pt>
    <dgm:pt modelId="{1216916F-C38F-4F43-A964-003B29FC2E6F}" type="pres">
      <dgm:prSet presAssocID="{D11DBF4C-8A86-4B2F-8327-B9F9026B86EF}" presName="composite" presStyleCnt="0"/>
      <dgm:spPr/>
    </dgm:pt>
    <dgm:pt modelId="{42C652C6-04ED-4437-A18F-FEBBB1A2670C}" type="pres">
      <dgm:prSet presAssocID="{D11DBF4C-8A86-4B2F-8327-B9F9026B86EF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3D96ED46-FBC8-41BA-AF18-405208D911F7}" type="pres">
      <dgm:prSet presAssocID="{D11DBF4C-8A86-4B2F-8327-B9F9026B86EF}" presName="descendantText" presStyleLbl="alignAcc1" presStyleIdx="0" presStyleCnt="2">
        <dgm:presLayoutVars>
          <dgm:bulletEnabled val="1"/>
        </dgm:presLayoutVars>
      </dgm:prSet>
      <dgm:spPr/>
    </dgm:pt>
    <dgm:pt modelId="{85C875D8-2941-4F58-B1F6-63444FD31E54}" type="pres">
      <dgm:prSet presAssocID="{2AD618F7-BDA8-4A99-9961-47142376B9DF}" presName="sp" presStyleCnt="0"/>
      <dgm:spPr/>
    </dgm:pt>
    <dgm:pt modelId="{424587AC-7AD5-49B5-A550-EB0A4CED5C50}" type="pres">
      <dgm:prSet presAssocID="{72449EA8-E3AA-4A3B-B51B-F6BB596E6D66}" presName="composite" presStyleCnt="0"/>
      <dgm:spPr/>
    </dgm:pt>
    <dgm:pt modelId="{A9A3C94F-8EF4-46DD-808D-2D97384D92F3}" type="pres">
      <dgm:prSet presAssocID="{72449EA8-E3AA-4A3B-B51B-F6BB596E6D66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1CB1D5DB-D476-4D55-9226-07CABA19E354}" type="pres">
      <dgm:prSet presAssocID="{72449EA8-E3AA-4A3B-B51B-F6BB596E6D66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5357970F-2F6B-4250-900F-AF140BAA2CAC}" type="presOf" srcId="{B3091CAC-0B3E-4AB0-AB4F-AB6D9B64CE6F}" destId="{1CB1D5DB-D476-4D55-9226-07CABA19E354}" srcOrd="0" destOrd="0" presId="urn:microsoft.com/office/officeart/2005/8/layout/chevron2"/>
    <dgm:cxn modelId="{271CC712-8858-4588-BB39-642F11C069B7}" srcId="{72449EA8-E3AA-4A3B-B51B-F6BB596E6D66}" destId="{B3091CAC-0B3E-4AB0-AB4F-AB6D9B64CE6F}" srcOrd="0" destOrd="0" parTransId="{175AAF9B-8467-41CD-9F51-99BC69093917}" sibTransId="{E53C7BD1-C3A6-4EAB-BA77-6AE1904F0027}"/>
    <dgm:cxn modelId="{7D8ABE51-64A0-4C82-8529-4EC1E27DB19A}" srcId="{D11DBF4C-8A86-4B2F-8327-B9F9026B86EF}" destId="{B13E1A41-ACAD-41FC-B68C-4DD998829DA9}" srcOrd="0" destOrd="0" parTransId="{55362372-B00F-40C5-AAF9-BA60CB55F1A5}" sibTransId="{1AE78163-A5EF-48AE-9ECF-9CEBA090A829}"/>
    <dgm:cxn modelId="{C0EECD55-6F67-4B84-B28B-AF12C86D2FAF}" type="presOf" srcId="{3CC01C0E-6AC7-4795-A597-E9AF389D420B}" destId="{55768CF7-6D80-4C0E-B59A-383A071EC962}" srcOrd="0" destOrd="0" presId="urn:microsoft.com/office/officeart/2005/8/layout/chevron2"/>
    <dgm:cxn modelId="{389CD4B3-3FA5-4A99-A8CB-FED2886039EB}" type="presOf" srcId="{D11DBF4C-8A86-4B2F-8327-B9F9026B86EF}" destId="{42C652C6-04ED-4437-A18F-FEBBB1A2670C}" srcOrd="0" destOrd="0" presId="urn:microsoft.com/office/officeart/2005/8/layout/chevron2"/>
    <dgm:cxn modelId="{DC9E39B6-C584-410D-A1CC-C3B0678D6550}" srcId="{3CC01C0E-6AC7-4795-A597-E9AF389D420B}" destId="{D11DBF4C-8A86-4B2F-8327-B9F9026B86EF}" srcOrd="0" destOrd="0" parTransId="{C9FDD188-4AD3-4485-8A5F-B4AEC5C424D4}" sibTransId="{2AD618F7-BDA8-4A99-9961-47142376B9DF}"/>
    <dgm:cxn modelId="{75A4C9C6-0DAB-4619-9B7C-AC6FF00F2DDE}" type="presOf" srcId="{B13E1A41-ACAD-41FC-B68C-4DD998829DA9}" destId="{3D96ED46-FBC8-41BA-AF18-405208D911F7}" srcOrd="0" destOrd="0" presId="urn:microsoft.com/office/officeart/2005/8/layout/chevron2"/>
    <dgm:cxn modelId="{0A2902E1-1B0D-4981-82B8-80B880733180}" srcId="{3CC01C0E-6AC7-4795-A597-E9AF389D420B}" destId="{72449EA8-E3AA-4A3B-B51B-F6BB596E6D66}" srcOrd="1" destOrd="0" parTransId="{DFC96909-6E0E-49B9-9731-3FB339ED69C3}" sibTransId="{4117AE1C-49A6-4CA2-8CC5-BC48095F405B}"/>
    <dgm:cxn modelId="{D45AF1F2-48AB-438E-AB4E-68CE30510613}" type="presOf" srcId="{72449EA8-E3AA-4A3B-B51B-F6BB596E6D66}" destId="{A9A3C94F-8EF4-46DD-808D-2D97384D92F3}" srcOrd="0" destOrd="0" presId="urn:microsoft.com/office/officeart/2005/8/layout/chevron2"/>
    <dgm:cxn modelId="{D4FE3BD4-FC6B-47B7-ADCC-A128D2F85AF2}" type="presParOf" srcId="{55768CF7-6D80-4C0E-B59A-383A071EC962}" destId="{1216916F-C38F-4F43-A964-003B29FC2E6F}" srcOrd="0" destOrd="0" presId="urn:microsoft.com/office/officeart/2005/8/layout/chevron2"/>
    <dgm:cxn modelId="{3E590EF2-F202-4724-A5A2-06A72AD39E26}" type="presParOf" srcId="{1216916F-C38F-4F43-A964-003B29FC2E6F}" destId="{42C652C6-04ED-4437-A18F-FEBBB1A2670C}" srcOrd="0" destOrd="0" presId="urn:microsoft.com/office/officeart/2005/8/layout/chevron2"/>
    <dgm:cxn modelId="{E7AB713B-5C61-42D4-964E-0258E3B24BFD}" type="presParOf" srcId="{1216916F-C38F-4F43-A964-003B29FC2E6F}" destId="{3D96ED46-FBC8-41BA-AF18-405208D911F7}" srcOrd="1" destOrd="0" presId="urn:microsoft.com/office/officeart/2005/8/layout/chevron2"/>
    <dgm:cxn modelId="{4C5EB5FA-F521-4EC5-93E6-2E816C007EFF}" type="presParOf" srcId="{55768CF7-6D80-4C0E-B59A-383A071EC962}" destId="{85C875D8-2941-4F58-B1F6-63444FD31E54}" srcOrd="1" destOrd="0" presId="urn:microsoft.com/office/officeart/2005/8/layout/chevron2"/>
    <dgm:cxn modelId="{AD09BA66-6AE2-445E-A752-C59AF875B4A5}" type="presParOf" srcId="{55768CF7-6D80-4C0E-B59A-383A071EC962}" destId="{424587AC-7AD5-49B5-A550-EB0A4CED5C50}" srcOrd="2" destOrd="0" presId="urn:microsoft.com/office/officeart/2005/8/layout/chevron2"/>
    <dgm:cxn modelId="{56EB9754-4959-4450-B65B-C435E8FF8398}" type="presParOf" srcId="{424587AC-7AD5-49B5-A550-EB0A4CED5C50}" destId="{A9A3C94F-8EF4-46DD-808D-2D97384D92F3}" srcOrd="0" destOrd="0" presId="urn:microsoft.com/office/officeart/2005/8/layout/chevron2"/>
    <dgm:cxn modelId="{3A66A3E7-760D-4F6E-A159-4398D4FE520A}" type="presParOf" srcId="{424587AC-7AD5-49B5-A550-EB0A4CED5C50}" destId="{1CB1D5DB-D476-4D55-9226-07CABA19E35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EA2C305D-A740-4156-845E-67939B4D756E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C7DDE4-8B94-4FCB-86D3-BAD0E6A22B5D}">
      <dgm:prSet/>
      <dgm:spPr/>
      <dgm:t>
        <a:bodyPr/>
        <a:lstStyle/>
        <a:p>
          <a:pPr rtl="0"/>
          <a:r>
            <a:rPr lang="ru-RU" dirty="0"/>
            <a:t> Переход от перечисления к анализу основных вопросов статьи.</a:t>
          </a:r>
          <a:br>
            <a:rPr lang="ru-RU" dirty="0"/>
          </a:br>
          <a:endParaRPr lang="ru-RU" dirty="0"/>
        </a:p>
      </dgm:t>
    </dgm:pt>
    <dgm:pt modelId="{09D396EA-F0B8-4522-B0F0-0A462C64729B}" type="parTrans" cxnId="{F8F6AAA2-DB79-4B66-AE5B-054A77497F8E}">
      <dgm:prSet/>
      <dgm:spPr/>
      <dgm:t>
        <a:bodyPr/>
        <a:lstStyle/>
        <a:p>
          <a:endParaRPr lang="ru-RU"/>
        </a:p>
      </dgm:t>
    </dgm:pt>
    <dgm:pt modelId="{888BB716-BE2E-4BEB-94FD-FBA55039A670}" type="sibTrans" cxnId="{F8F6AAA2-DB79-4B66-AE5B-054A77497F8E}">
      <dgm:prSet/>
      <dgm:spPr/>
      <dgm:t>
        <a:bodyPr/>
        <a:lstStyle/>
        <a:p>
          <a:endParaRPr lang="ru-RU"/>
        </a:p>
      </dgm:t>
    </dgm:pt>
    <dgm:pt modelId="{1C413E3C-2267-4FFE-9958-BCCE7F705189}">
      <dgm:prSet custT="1"/>
      <dgm:spPr/>
      <dgm:t>
        <a:bodyPr/>
        <a:lstStyle/>
        <a:p>
          <a:pPr rtl="0"/>
          <a:r>
            <a:rPr lang="ru-RU" sz="2400" dirty="0"/>
            <a:t>В этой (данной, предлагаемой, настоящей, рассматриваемой, реферируемой, названной...) статье (работе...) автор (ученый, исследователь...; зарубежный, известный, выдающийся, знаменитый...) ставит (поднимает, выдвигает, рассматривает...) ряд (несколько...) важных (следующих, определенных, основных, существенных, главных, интересных, волнующих, спорных...) вопросов (проблем...)</a:t>
          </a:r>
          <a:br>
            <a:rPr lang="ru-RU" sz="1800" dirty="0"/>
          </a:br>
          <a:endParaRPr lang="ru-RU" sz="1800" dirty="0"/>
        </a:p>
      </dgm:t>
    </dgm:pt>
    <dgm:pt modelId="{50FF5D41-68E7-4A03-8A8F-C2D24CD53768}" type="parTrans" cxnId="{9D813FA5-B5A9-4ACA-B593-262AEC93797F}">
      <dgm:prSet/>
      <dgm:spPr/>
      <dgm:t>
        <a:bodyPr/>
        <a:lstStyle/>
        <a:p>
          <a:endParaRPr lang="ru-RU"/>
        </a:p>
      </dgm:t>
    </dgm:pt>
    <dgm:pt modelId="{5CACAA95-191A-4BA7-B97C-E96EF9DBC2F6}" type="sibTrans" cxnId="{9D813FA5-B5A9-4ACA-B593-262AEC93797F}">
      <dgm:prSet/>
      <dgm:spPr/>
      <dgm:t>
        <a:bodyPr/>
        <a:lstStyle/>
        <a:p>
          <a:endParaRPr lang="ru-RU"/>
        </a:p>
      </dgm:t>
    </dgm:pt>
    <dgm:pt modelId="{39874CF4-3A46-43B3-B4D0-68F32D501D5C}" type="pres">
      <dgm:prSet presAssocID="{EA2C305D-A740-4156-845E-67939B4D756E}" presName="linear" presStyleCnt="0">
        <dgm:presLayoutVars>
          <dgm:animLvl val="lvl"/>
          <dgm:resizeHandles val="exact"/>
        </dgm:presLayoutVars>
      </dgm:prSet>
      <dgm:spPr/>
    </dgm:pt>
    <dgm:pt modelId="{7E11F647-44DA-416E-A898-69C5760A3DD8}" type="pres">
      <dgm:prSet presAssocID="{BEC7DDE4-8B94-4FCB-86D3-BAD0E6A22B5D}" presName="parentText" presStyleLbl="node1" presStyleIdx="0" presStyleCnt="1" custScaleY="63037">
        <dgm:presLayoutVars>
          <dgm:chMax val="0"/>
          <dgm:bulletEnabled val="1"/>
        </dgm:presLayoutVars>
      </dgm:prSet>
      <dgm:spPr/>
    </dgm:pt>
    <dgm:pt modelId="{F7C8663F-60F3-4D65-AE21-F4D9389B0EEB}" type="pres">
      <dgm:prSet presAssocID="{BEC7DDE4-8B94-4FCB-86D3-BAD0E6A22B5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A17D2F11-64B0-4077-9038-370213678D50}" type="presOf" srcId="{EA2C305D-A740-4156-845E-67939B4D756E}" destId="{39874CF4-3A46-43B3-B4D0-68F32D501D5C}" srcOrd="0" destOrd="0" presId="urn:microsoft.com/office/officeart/2005/8/layout/vList2"/>
    <dgm:cxn modelId="{89D72F2F-CD08-42C4-8518-30B6A45CF541}" type="presOf" srcId="{1C413E3C-2267-4FFE-9958-BCCE7F705189}" destId="{F7C8663F-60F3-4D65-AE21-F4D9389B0EEB}" srcOrd="0" destOrd="0" presId="urn:microsoft.com/office/officeart/2005/8/layout/vList2"/>
    <dgm:cxn modelId="{F5490A65-6E2A-432E-BEBC-4CEF6A6C9E21}" type="presOf" srcId="{BEC7DDE4-8B94-4FCB-86D3-BAD0E6A22B5D}" destId="{7E11F647-44DA-416E-A898-69C5760A3DD8}" srcOrd="0" destOrd="0" presId="urn:microsoft.com/office/officeart/2005/8/layout/vList2"/>
    <dgm:cxn modelId="{F8F6AAA2-DB79-4B66-AE5B-054A77497F8E}" srcId="{EA2C305D-A740-4156-845E-67939B4D756E}" destId="{BEC7DDE4-8B94-4FCB-86D3-BAD0E6A22B5D}" srcOrd="0" destOrd="0" parTransId="{09D396EA-F0B8-4522-B0F0-0A462C64729B}" sibTransId="{888BB716-BE2E-4BEB-94FD-FBA55039A670}"/>
    <dgm:cxn modelId="{9D813FA5-B5A9-4ACA-B593-262AEC93797F}" srcId="{BEC7DDE4-8B94-4FCB-86D3-BAD0E6A22B5D}" destId="{1C413E3C-2267-4FFE-9958-BCCE7F705189}" srcOrd="0" destOrd="0" parTransId="{50FF5D41-68E7-4A03-8A8F-C2D24CD53768}" sibTransId="{5CACAA95-191A-4BA7-B97C-E96EF9DBC2F6}"/>
    <dgm:cxn modelId="{AAFDA7B8-C030-47AB-B356-10E8B2FBAD29}" type="presParOf" srcId="{39874CF4-3A46-43B3-B4D0-68F32D501D5C}" destId="{7E11F647-44DA-416E-A898-69C5760A3DD8}" srcOrd="0" destOrd="0" presId="urn:microsoft.com/office/officeart/2005/8/layout/vList2"/>
    <dgm:cxn modelId="{7B947E76-D317-4498-BFAA-877D5429631F}" type="presParOf" srcId="{39874CF4-3A46-43B3-B4D0-68F32D501D5C}" destId="{F7C8663F-60F3-4D65-AE21-F4D9389B0EE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32CBC39D-0794-42C9-A02B-BF659E8EB81B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8458D4-B854-48CD-825D-92EB71B999F9}">
      <dgm:prSet/>
      <dgm:spPr/>
      <dgm:t>
        <a:bodyPr/>
        <a:lstStyle/>
        <a:p>
          <a:pPr rtl="0"/>
          <a:r>
            <a:rPr lang="ru-RU" dirty="0"/>
            <a:t>Переход от перечисления к анализу некоторых вопросов.</a:t>
          </a:r>
          <a:br>
            <a:rPr lang="ru-RU" dirty="0"/>
          </a:br>
          <a:r>
            <a:rPr lang="ru-RU" dirty="0"/>
            <a:t>Варианты переходных конструкций:</a:t>
          </a:r>
        </a:p>
      </dgm:t>
    </dgm:pt>
    <dgm:pt modelId="{66F7422C-685C-4FAA-8125-54B8B5046561}" type="parTrans" cxnId="{1D450DA9-FEEF-42C1-B735-CA6E4F4D42E7}">
      <dgm:prSet/>
      <dgm:spPr/>
      <dgm:t>
        <a:bodyPr/>
        <a:lstStyle/>
        <a:p>
          <a:endParaRPr lang="ru-RU"/>
        </a:p>
      </dgm:t>
    </dgm:pt>
    <dgm:pt modelId="{3C1F6759-F5EC-4633-A599-AF6772DDE46F}" type="sibTrans" cxnId="{1D450DA9-FEEF-42C1-B735-CA6E4F4D42E7}">
      <dgm:prSet/>
      <dgm:spPr/>
      <dgm:t>
        <a:bodyPr/>
        <a:lstStyle/>
        <a:p>
          <a:endParaRPr lang="ru-RU"/>
        </a:p>
      </dgm:t>
    </dgm:pt>
    <dgm:pt modelId="{C5810FF9-1090-4405-A089-A9F544B4BC82}">
      <dgm:prSet/>
      <dgm:spPr/>
      <dgm:t>
        <a:bodyPr/>
        <a:lstStyle/>
        <a:p>
          <a:pPr rtl="0"/>
          <a:r>
            <a:rPr lang="ru-RU" dirty="0"/>
            <a:t>Одним из самых существенных (важных, актуальных...) вопросов, по нашему мнению (на наш взгляд, как нам кажется, с нашей точки зрения), является вопрос о...</a:t>
          </a:r>
        </a:p>
      </dgm:t>
    </dgm:pt>
    <dgm:pt modelId="{8AB3A24D-B3CF-4484-8118-4F98169AC41D}" type="parTrans" cxnId="{0A0E79BE-6646-4CCA-AC08-301D453A05D6}">
      <dgm:prSet/>
      <dgm:spPr/>
      <dgm:t>
        <a:bodyPr/>
        <a:lstStyle/>
        <a:p>
          <a:endParaRPr lang="ru-RU"/>
        </a:p>
      </dgm:t>
    </dgm:pt>
    <dgm:pt modelId="{CA5150C0-5E4B-4B5F-B072-A1BADD5C48CE}" type="sibTrans" cxnId="{0A0E79BE-6646-4CCA-AC08-301D453A05D6}">
      <dgm:prSet/>
      <dgm:spPr/>
      <dgm:t>
        <a:bodyPr/>
        <a:lstStyle/>
        <a:p>
          <a:endParaRPr lang="ru-RU"/>
        </a:p>
      </dgm:t>
    </dgm:pt>
    <dgm:pt modelId="{7218345B-C220-4A56-9CB0-B078C47D2F28}">
      <dgm:prSet/>
      <dgm:spPr/>
      <dgm:t>
        <a:bodyPr/>
        <a:lstStyle/>
        <a:p>
          <a:pPr rtl="0"/>
          <a:r>
            <a:rPr lang="ru-RU" dirty="0"/>
            <a:t>Среди перечисленных вопросов наиболее интересным, с нашей точки зрения, является вопрос о...</a:t>
          </a:r>
        </a:p>
      </dgm:t>
    </dgm:pt>
    <dgm:pt modelId="{7F9279A8-4447-406D-BB2A-0A255C5A6F31}" type="parTrans" cxnId="{5E3C84DD-3977-40B9-8ACE-DA6382C2DD73}">
      <dgm:prSet/>
      <dgm:spPr/>
      <dgm:t>
        <a:bodyPr/>
        <a:lstStyle/>
        <a:p>
          <a:endParaRPr lang="ru-RU"/>
        </a:p>
      </dgm:t>
    </dgm:pt>
    <dgm:pt modelId="{2F5B3329-B0BD-4D6F-9248-0D4A66EE7350}" type="sibTrans" cxnId="{5E3C84DD-3977-40B9-8ACE-DA6382C2DD73}">
      <dgm:prSet/>
      <dgm:spPr/>
      <dgm:t>
        <a:bodyPr/>
        <a:lstStyle/>
        <a:p>
          <a:endParaRPr lang="ru-RU"/>
        </a:p>
      </dgm:t>
    </dgm:pt>
    <dgm:pt modelId="{82B838B1-A22D-4777-A0E9-FF7A95B00413}">
      <dgm:prSet/>
      <dgm:spPr/>
      <dgm:t>
        <a:bodyPr/>
        <a:lstStyle/>
        <a:p>
          <a:pPr rtl="0"/>
          <a:r>
            <a:rPr lang="ru-RU" dirty="0"/>
            <a:t>Мы хотим (хотелось бы, можно, следует, целесообразно) остановиться на...</a:t>
          </a:r>
        </a:p>
      </dgm:t>
    </dgm:pt>
    <dgm:pt modelId="{97E03C0C-FBD9-4C6E-BDF1-F86F9E1C5F92}" type="parTrans" cxnId="{B6E85A06-FB92-4F52-B8FD-BADE997B8C62}">
      <dgm:prSet/>
      <dgm:spPr/>
      <dgm:t>
        <a:bodyPr/>
        <a:lstStyle/>
        <a:p>
          <a:endParaRPr lang="ru-RU"/>
        </a:p>
      </dgm:t>
    </dgm:pt>
    <dgm:pt modelId="{02348727-10A6-433F-80D7-1FBC66AB2136}" type="sibTrans" cxnId="{B6E85A06-FB92-4F52-B8FD-BADE997B8C62}">
      <dgm:prSet/>
      <dgm:spPr/>
      <dgm:t>
        <a:bodyPr/>
        <a:lstStyle/>
        <a:p>
          <a:endParaRPr lang="ru-RU"/>
        </a:p>
      </dgm:t>
    </dgm:pt>
    <dgm:pt modelId="{5C7F0A49-D21E-47C0-BB6D-310379391230}">
      <dgm:prSet/>
      <dgm:spPr/>
      <dgm:t>
        <a:bodyPr/>
        <a:lstStyle/>
        <a:p>
          <a:pPr rtl="0"/>
          <a:r>
            <a:rPr lang="ru-RU" dirty="0"/>
            <a:t>Переход от анализа отдельных вопросов к общему выводу</a:t>
          </a:r>
        </a:p>
      </dgm:t>
    </dgm:pt>
    <dgm:pt modelId="{D4FBF189-9A27-4D67-9A6D-89D7DD239E7A}" type="parTrans" cxnId="{4EEF2EBF-D5C4-4B3E-AB49-46448B350AE7}">
      <dgm:prSet/>
      <dgm:spPr/>
      <dgm:t>
        <a:bodyPr/>
        <a:lstStyle/>
        <a:p>
          <a:endParaRPr lang="ru-RU"/>
        </a:p>
      </dgm:t>
    </dgm:pt>
    <dgm:pt modelId="{F788C4E9-F187-4E8E-96BD-4ADF7794CF33}" type="sibTrans" cxnId="{4EEF2EBF-D5C4-4B3E-AB49-46448B350AE7}">
      <dgm:prSet/>
      <dgm:spPr/>
      <dgm:t>
        <a:bodyPr/>
        <a:lstStyle/>
        <a:p>
          <a:endParaRPr lang="ru-RU"/>
        </a:p>
      </dgm:t>
    </dgm:pt>
    <dgm:pt modelId="{B1322071-21DF-4C46-943F-74918216F8E7}">
      <dgm:prSet/>
      <dgm:spPr/>
      <dgm:t>
        <a:bodyPr/>
        <a:lstStyle/>
        <a:p>
          <a:pPr rtl="0"/>
          <a:r>
            <a:rPr lang="ru-RU" dirty="0"/>
            <a:t>В заключение можно сказать, что...</a:t>
          </a:r>
        </a:p>
      </dgm:t>
    </dgm:pt>
    <dgm:pt modelId="{D10177B8-1F69-46C9-937B-D020B42C6715}" type="parTrans" cxnId="{2FB39C57-AFF9-4B0F-AF79-8110B9490FBB}">
      <dgm:prSet/>
      <dgm:spPr/>
      <dgm:t>
        <a:bodyPr/>
        <a:lstStyle/>
        <a:p>
          <a:endParaRPr lang="ru-RU"/>
        </a:p>
      </dgm:t>
    </dgm:pt>
    <dgm:pt modelId="{234E5B3B-8A05-4155-BAE6-8F9F4D16D755}" type="sibTrans" cxnId="{2FB39C57-AFF9-4B0F-AF79-8110B9490FBB}">
      <dgm:prSet/>
      <dgm:spPr/>
      <dgm:t>
        <a:bodyPr/>
        <a:lstStyle/>
        <a:p>
          <a:endParaRPr lang="ru-RU"/>
        </a:p>
      </dgm:t>
    </dgm:pt>
    <dgm:pt modelId="{82329EF7-A097-4C53-A428-A4956651A4E9}">
      <dgm:prSet/>
      <dgm:spPr/>
      <dgm:t>
        <a:bodyPr/>
        <a:lstStyle/>
        <a:p>
          <a:pPr rtl="0"/>
          <a:r>
            <a:rPr lang="ru-RU" dirty="0"/>
            <a:t>На основании анализа содержания статьи можно сделать следующие выводы...</a:t>
          </a:r>
        </a:p>
      </dgm:t>
    </dgm:pt>
    <dgm:pt modelId="{C53C5797-5D5F-4831-A3FE-AB2E178CB9B7}" type="parTrans" cxnId="{538CE3E7-1200-4AA7-8359-F2E0D6A3A5F1}">
      <dgm:prSet/>
      <dgm:spPr/>
      <dgm:t>
        <a:bodyPr/>
        <a:lstStyle/>
        <a:p>
          <a:endParaRPr lang="ru-RU"/>
        </a:p>
      </dgm:t>
    </dgm:pt>
    <dgm:pt modelId="{9344B755-402C-49E9-804A-1FD59545053D}" type="sibTrans" cxnId="{538CE3E7-1200-4AA7-8359-F2E0D6A3A5F1}">
      <dgm:prSet/>
      <dgm:spPr/>
      <dgm:t>
        <a:bodyPr/>
        <a:lstStyle/>
        <a:p>
          <a:endParaRPr lang="ru-RU"/>
        </a:p>
      </dgm:t>
    </dgm:pt>
    <dgm:pt modelId="{98DB7BB2-A233-4DD7-B197-9398D14CCCBE}">
      <dgm:prSet/>
      <dgm:spPr/>
      <dgm:t>
        <a:bodyPr/>
        <a:lstStyle/>
        <a:p>
          <a:pPr rtl="0"/>
          <a:r>
            <a:rPr lang="ru-RU" dirty="0"/>
            <a:t>Таким образом, можно сказать, что... Итак, мы видим, что...</a:t>
          </a:r>
        </a:p>
      </dgm:t>
    </dgm:pt>
    <dgm:pt modelId="{26C851C7-03EB-4E61-B72C-12D6E6E49883}" type="parTrans" cxnId="{D31B851B-0BCA-4E00-BF0F-067EEFEB4CE7}">
      <dgm:prSet/>
      <dgm:spPr/>
      <dgm:t>
        <a:bodyPr/>
        <a:lstStyle/>
        <a:p>
          <a:endParaRPr lang="ru-RU"/>
        </a:p>
      </dgm:t>
    </dgm:pt>
    <dgm:pt modelId="{FF4F56F8-0FA5-40B6-94A4-80F718C4702F}" type="sibTrans" cxnId="{D31B851B-0BCA-4E00-BF0F-067EEFEB4CE7}">
      <dgm:prSet/>
      <dgm:spPr/>
      <dgm:t>
        <a:bodyPr/>
        <a:lstStyle/>
        <a:p>
          <a:endParaRPr lang="ru-RU"/>
        </a:p>
      </dgm:t>
    </dgm:pt>
    <dgm:pt modelId="{00243089-663C-47AF-8725-9605CD346F8A}" type="pres">
      <dgm:prSet presAssocID="{32CBC39D-0794-42C9-A02B-BF659E8EB81B}" presName="linear" presStyleCnt="0">
        <dgm:presLayoutVars>
          <dgm:animLvl val="lvl"/>
          <dgm:resizeHandles val="exact"/>
        </dgm:presLayoutVars>
      </dgm:prSet>
      <dgm:spPr/>
    </dgm:pt>
    <dgm:pt modelId="{8C3BDDCC-14A6-4452-8A22-DB282E24D589}" type="pres">
      <dgm:prSet presAssocID="{228458D4-B854-48CD-825D-92EB71B999F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5F6E96C-222B-427A-837C-E11F5BCCEC5F}" type="pres">
      <dgm:prSet presAssocID="{228458D4-B854-48CD-825D-92EB71B999F9}" presName="childText" presStyleLbl="revTx" presStyleIdx="0" presStyleCnt="2">
        <dgm:presLayoutVars>
          <dgm:bulletEnabled val="1"/>
        </dgm:presLayoutVars>
      </dgm:prSet>
      <dgm:spPr/>
    </dgm:pt>
    <dgm:pt modelId="{F03BF1E0-087A-4699-AAC1-C3DF38F94720}" type="pres">
      <dgm:prSet presAssocID="{5C7F0A49-D21E-47C0-BB6D-31037939123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5DDE9FC-D674-4EAD-83E0-CFACD9247D8F}" type="pres">
      <dgm:prSet presAssocID="{5C7F0A49-D21E-47C0-BB6D-310379391230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B6E85A06-FB92-4F52-B8FD-BADE997B8C62}" srcId="{228458D4-B854-48CD-825D-92EB71B999F9}" destId="{82B838B1-A22D-4777-A0E9-FF7A95B00413}" srcOrd="2" destOrd="0" parTransId="{97E03C0C-FBD9-4C6E-BDF1-F86F9E1C5F92}" sibTransId="{02348727-10A6-433F-80D7-1FBC66AB2136}"/>
    <dgm:cxn modelId="{D31B851B-0BCA-4E00-BF0F-067EEFEB4CE7}" srcId="{5C7F0A49-D21E-47C0-BB6D-310379391230}" destId="{98DB7BB2-A233-4DD7-B197-9398D14CCCBE}" srcOrd="2" destOrd="0" parTransId="{26C851C7-03EB-4E61-B72C-12D6E6E49883}" sibTransId="{FF4F56F8-0FA5-40B6-94A4-80F718C4702F}"/>
    <dgm:cxn modelId="{8F5F3624-21C4-48A5-851B-FD6F8C469C7C}" type="presOf" srcId="{B1322071-21DF-4C46-943F-74918216F8E7}" destId="{65DDE9FC-D674-4EAD-83E0-CFACD9247D8F}" srcOrd="0" destOrd="0" presId="urn:microsoft.com/office/officeart/2005/8/layout/vList2"/>
    <dgm:cxn modelId="{EC079724-5534-4AD6-82C7-E5DFCE38B42E}" type="presOf" srcId="{5C7F0A49-D21E-47C0-BB6D-310379391230}" destId="{F03BF1E0-087A-4699-AAC1-C3DF38F94720}" srcOrd="0" destOrd="0" presId="urn:microsoft.com/office/officeart/2005/8/layout/vList2"/>
    <dgm:cxn modelId="{05609A32-D326-466F-A130-FC8175BCDA15}" type="presOf" srcId="{228458D4-B854-48CD-825D-92EB71B999F9}" destId="{8C3BDDCC-14A6-4452-8A22-DB282E24D589}" srcOrd="0" destOrd="0" presId="urn:microsoft.com/office/officeart/2005/8/layout/vList2"/>
    <dgm:cxn modelId="{BDB4043F-0025-4663-BB98-603D675B9DBD}" type="presOf" srcId="{32CBC39D-0794-42C9-A02B-BF659E8EB81B}" destId="{00243089-663C-47AF-8725-9605CD346F8A}" srcOrd="0" destOrd="0" presId="urn:microsoft.com/office/officeart/2005/8/layout/vList2"/>
    <dgm:cxn modelId="{71F8ED6B-38F9-4CF1-9D73-554D81B11295}" type="presOf" srcId="{C5810FF9-1090-4405-A089-A9F544B4BC82}" destId="{35F6E96C-222B-427A-837C-E11F5BCCEC5F}" srcOrd="0" destOrd="0" presId="urn:microsoft.com/office/officeart/2005/8/layout/vList2"/>
    <dgm:cxn modelId="{2CFA936E-4167-478B-822C-6820056CCF93}" type="presOf" srcId="{98DB7BB2-A233-4DD7-B197-9398D14CCCBE}" destId="{65DDE9FC-D674-4EAD-83E0-CFACD9247D8F}" srcOrd="0" destOrd="2" presId="urn:microsoft.com/office/officeart/2005/8/layout/vList2"/>
    <dgm:cxn modelId="{2FB39C57-AFF9-4B0F-AF79-8110B9490FBB}" srcId="{5C7F0A49-D21E-47C0-BB6D-310379391230}" destId="{B1322071-21DF-4C46-943F-74918216F8E7}" srcOrd="0" destOrd="0" parTransId="{D10177B8-1F69-46C9-937B-D020B42C6715}" sibTransId="{234E5B3B-8A05-4155-BAE6-8F9F4D16D755}"/>
    <dgm:cxn modelId="{6E3D279E-2513-4B1A-9B1D-2835F17343C7}" type="presOf" srcId="{82329EF7-A097-4C53-A428-A4956651A4E9}" destId="{65DDE9FC-D674-4EAD-83E0-CFACD9247D8F}" srcOrd="0" destOrd="1" presId="urn:microsoft.com/office/officeart/2005/8/layout/vList2"/>
    <dgm:cxn modelId="{1D450DA9-FEEF-42C1-B735-CA6E4F4D42E7}" srcId="{32CBC39D-0794-42C9-A02B-BF659E8EB81B}" destId="{228458D4-B854-48CD-825D-92EB71B999F9}" srcOrd="0" destOrd="0" parTransId="{66F7422C-685C-4FAA-8125-54B8B5046561}" sibTransId="{3C1F6759-F5EC-4633-A599-AF6772DDE46F}"/>
    <dgm:cxn modelId="{234B32AF-5317-46A6-81D4-286B5F7B7F29}" type="presOf" srcId="{7218345B-C220-4A56-9CB0-B078C47D2F28}" destId="{35F6E96C-222B-427A-837C-E11F5BCCEC5F}" srcOrd="0" destOrd="1" presId="urn:microsoft.com/office/officeart/2005/8/layout/vList2"/>
    <dgm:cxn modelId="{0A0E79BE-6646-4CCA-AC08-301D453A05D6}" srcId="{228458D4-B854-48CD-825D-92EB71B999F9}" destId="{C5810FF9-1090-4405-A089-A9F544B4BC82}" srcOrd="0" destOrd="0" parTransId="{8AB3A24D-B3CF-4484-8118-4F98169AC41D}" sibTransId="{CA5150C0-5E4B-4B5F-B072-A1BADD5C48CE}"/>
    <dgm:cxn modelId="{4EEF2EBF-D5C4-4B3E-AB49-46448B350AE7}" srcId="{32CBC39D-0794-42C9-A02B-BF659E8EB81B}" destId="{5C7F0A49-D21E-47C0-BB6D-310379391230}" srcOrd="1" destOrd="0" parTransId="{D4FBF189-9A27-4D67-9A6D-89D7DD239E7A}" sibTransId="{F788C4E9-F187-4E8E-96BD-4ADF7794CF33}"/>
    <dgm:cxn modelId="{5E3C84DD-3977-40B9-8ACE-DA6382C2DD73}" srcId="{228458D4-B854-48CD-825D-92EB71B999F9}" destId="{7218345B-C220-4A56-9CB0-B078C47D2F28}" srcOrd="1" destOrd="0" parTransId="{7F9279A8-4447-406D-BB2A-0A255C5A6F31}" sibTransId="{2F5B3329-B0BD-4D6F-9248-0D4A66EE7350}"/>
    <dgm:cxn modelId="{538CE3E7-1200-4AA7-8359-F2E0D6A3A5F1}" srcId="{5C7F0A49-D21E-47C0-BB6D-310379391230}" destId="{82329EF7-A097-4C53-A428-A4956651A4E9}" srcOrd="1" destOrd="0" parTransId="{C53C5797-5D5F-4831-A3FE-AB2E178CB9B7}" sibTransId="{9344B755-402C-49E9-804A-1FD59545053D}"/>
    <dgm:cxn modelId="{1698C9F4-87D8-4DDD-B9F5-BE0AD4857FEB}" type="presOf" srcId="{82B838B1-A22D-4777-A0E9-FF7A95B00413}" destId="{35F6E96C-222B-427A-837C-E11F5BCCEC5F}" srcOrd="0" destOrd="2" presId="urn:microsoft.com/office/officeart/2005/8/layout/vList2"/>
    <dgm:cxn modelId="{754CD078-65B3-4231-8BDA-5227770F8DC1}" type="presParOf" srcId="{00243089-663C-47AF-8725-9605CD346F8A}" destId="{8C3BDDCC-14A6-4452-8A22-DB282E24D589}" srcOrd="0" destOrd="0" presId="urn:microsoft.com/office/officeart/2005/8/layout/vList2"/>
    <dgm:cxn modelId="{28EF2F46-560B-473E-9ECE-44AA591BB18B}" type="presParOf" srcId="{00243089-663C-47AF-8725-9605CD346F8A}" destId="{35F6E96C-222B-427A-837C-E11F5BCCEC5F}" srcOrd="1" destOrd="0" presId="urn:microsoft.com/office/officeart/2005/8/layout/vList2"/>
    <dgm:cxn modelId="{B08CC27F-D6AD-471B-8D20-5EC0586009E3}" type="presParOf" srcId="{00243089-663C-47AF-8725-9605CD346F8A}" destId="{F03BF1E0-087A-4699-AAC1-C3DF38F94720}" srcOrd="2" destOrd="0" presId="urn:microsoft.com/office/officeart/2005/8/layout/vList2"/>
    <dgm:cxn modelId="{2D5A3E0F-21D4-4CF0-A274-D28DD6B088C0}" type="presParOf" srcId="{00243089-663C-47AF-8725-9605CD346F8A}" destId="{65DDE9FC-D674-4EAD-83E0-CFACD9247D8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819AF071-65A9-4003-892C-3C3DE13B2AB3}" type="doc">
      <dgm:prSet loTypeId="urn:microsoft.com/office/officeart/2005/8/layout/vList5" loCatId="list" qsTypeId="urn:microsoft.com/office/officeart/2005/8/quickstyle/3d2#7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D1683B-F39E-497D-9FFD-5431875CA8E2}">
      <dgm:prSet/>
      <dgm:spPr/>
      <dgm:t>
        <a:bodyPr/>
        <a:lstStyle/>
        <a:p>
          <a:pPr rtl="0"/>
          <a:r>
            <a:rPr lang="ru-RU" dirty="0"/>
            <a:t>Знания и умения на уровне требований стандарта конкретной дисциплины</a:t>
          </a:r>
        </a:p>
      </dgm:t>
    </dgm:pt>
    <dgm:pt modelId="{3F3A3C49-0E97-4AD2-B4D3-378366DC0A06}" type="parTrans" cxnId="{29BE3D56-DD52-4A13-BFDA-2EDEB2BD886B}">
      <dgm:prSet/>
      <dgm:spPr/>
      <dgm:t>
        <a:bodyPr/>
        <a:lstStyle/>
        <a:p>
          <a:endParaRPr lang="ru-RU"/>
        </a:p>
      </dgm:t>
    </dgm:pt>
    <dgm:pt modelId="{CB0BD9DE-EDE8-4B3D-8B6C-0F6CF52DF0AC}" type="sibTrans" cxnId="{29BE3D56-DD52-4A13-BFDA-2EDEB2BD886B}">
      <dgm:prSet/>
      <dgm:spPr/>
      <dgm:t>
        <a:bodyPr/>
        <a:lstStyle/>
        <a:p>
          <a:endParaRPr lang="ru-RU"/>
        </a:p>
      </dgm:t>
    </dgm:pt>
    <dgm:pt modelId="{AC052585-F809-45F8-8ABB-81FAA7C400A0}">
      <dgm:prSet/>
      <dgm:spPr/>
      <dgm:t>
        <a:bodyPr/>
        <a:lstStyle/>
        <a:p>
          <a:pPr rtl="0"/>
          <a:r>
            <a:rPr lang="ru-RU" dirty="0"/>
            <a:t>Характеристика реализации цели и задач исследования</a:t>
          </a:r>
        </a:p>
      </dgm:t>
    </dgm:pt>
    <dgm:pt modelId="{40A30A90-48E6-4BD3-BE42-44275502EA8A}" type="parTrans" cxnId="{3C89437B-8E0B-480E-A579-410DEBC9ED33}">
      <dgm:prSet/>
      <dgm:spPr/>
      <dgm:t>
        <a:bodyPr/>
        <a:lstStyle/>
        <a:p>
          <a:endParaRPr lang="ru-RU"/>
        </a:p>
      </dgm:t>
    </dgm:pt>
    <dgm:pt modelId="{1F28B8FF-838C-4FFE-A761-89E6B01EFBE5}" type="sibTrans" cxnId="{3C89437B-8E0B-480E-A579-410DEBC9ED33}">
      <dgm:prSet/>
      <dgm:spPr/>
      <dgm:t>
        <a:bodyPr/>
        <a:lstStyle/>
        <a:p>
          <a:endParaRPr lang="ru-RU"/>
        </a:p>
      </dgm:t>
    </dgm:pt>
    <dgm:pt modelId="{1109DD98-1204-4DE1-A3D3-D6E45592577A}">
      <dgm:prSet/>
      <dgm:spPr/>
      <dgm:t>
        <a:bodyPr/>
        <a:lstStyle/>
        <a:p>
          <a:pPr rtl="0"/>
          <a:endParaRPr lang="ru-RU" dirty="0"/>
        </a:p>
      </dgm:t>
    </dgm:pt>
    <dgm:pt modelId="{0865B21D-E81A-4FB7-9273-CA41FF24B780}" type="parTrans" cxnId="{2F993C14-B55E-4352-B240-3587318181EA}">
      <dgm:prSet/>
      <dgm:spPr/>
      <dgm:t>
        <a:bodyPr/>
        <a:lstStyle/>
        <a:p>
          <a:endParaRPr lang="ru-RU"/>
        </a:p>
      </dgm:t>
    </dgm:pt>
    <dgm:pt modelId="{8E078B22-2DE5-4547-AA96-66AB83FEB08F}" type="sibTrans" cxnId="{2F993C14-B55E-4352-B240-3587318181EA}">
      <dgm:prSet/>
      <dgm:spPr/>
      <dgm:t>
        <a:bodyPr/>
        <a:lstStyle/>
        <a:p>
          <a:endParaRPr lang="ru-RU"/>
        </a:p>
      </dgm:t>
    </dgm:pt>
    <dgm:pt modelId="{8438BCCB-2B2B-44F1-BDB3-3F62E469E32E}">
      <dgm:prSet/>
      <dgm:spPr/>
      <dgm:t>
        <a:bodyPr/>
        <a:lstStyle/>
        <a:p>
          <a:pPr rtl="0"/>
          <a:endParaRPr lang="ru-RU" dirty="0"/>
        </a:p>
      </dgm:t>
    </dgm:pt>
    <dgm:pt modelId="{2703336A-117B-43B0-BDCB-E4FDAE129336}" type="parTrans" cxnId="{66121683-8F8E-4D07-9793-314E4EB42324}">
      <dgm:prSet/>
      <dgm:spPr/>
      <dgm:t>
        <a:bodyPr/>
        <a:lstStyle/>
        <a:p>
          <a:endParaRPr lang="ru-RU"/>
        </a:p>
      </dgm:t>
    </dgm:pt>
    <dgm:pt modelId="{57DD7288-BD05-4C9B-BDE8-0AFB580FC605}" type="sibTrans" cxnId="{66121683-8F8E-4D07-9793-314E4EB42324}">
      <dgm:prSet/>
      <dgm:spPr/>
      <dgm:t>
        <a:bodyPr/>
        <a:lstStyle/>
        <a:p>
          <a:endParaRPr lang="ru-RU"/>
        </a:p>
      </dgm:t>
    </dgm:pt>
    <dgm:pt modelId="{77C5F702-C9BD-480A-B4D4-7BA999ED0F75}">
      <dgm:prSet/>
      <dgm:spPr/>
      <dgm:t>
        <a:bodyPr/>
        <a:lstStyle/>
        <a:p>
          <a:pPr rtl="0"/>
          <a:r>
            <a:rPr lang="ru-RU"/>
            <a:t>Степень обоснованности аргументов и обобщений</a:t>
          </a:r>
          <a:endParaRPr lang="ru-RU" dirty="0"/>
        </a:p>
      </dgm:t>
    </dgm:pt>
    <dgm:pt modelId="{93E68A0E-011B-4727-A122-58214F85B3B6}" type="parTrans" cxnId="{242FF55D-3F1F-483C-8EEA-867DF68635ED}">
      <dgm:prSet/>
      <dgm:spPr/>
      <dgm:t>
        <a:bodyPr/>
        <a:lstStyle/>
        <a:p>
          <a:endParaRPr lang="ru-RU"/>
        </a:p>
      </dgm:t>
    </dgm:pt>
    <dgm:pt modelId="{D3C87288-743A-4CE5-9BC1-1E983CA2BA03}" type="sibTrans" cxnId="{242FF55D-3F1F-483C-8EEA-867DF68635ED}">
      <dgm:prSet/>
      <dgm:spPr/>
      <dgm:t>
        <a:bodyPr/>
        <a:lstStyle/>
        <a:p>
          <a:endParaRPr lang="ru-RU"/>
        </a:p>
      </dgm:t>
    </dgm:pt>
    <dgm:pt modelId="{A62C3425-9B05-4E93-99F4-DF09687D2128}">
      <dgm:prSet/>
      <dgm:spPr/>
      <dgm:t>
        <a:bodyPr/>
        <a:lstStyle/>
        <a:p>
          <a:pPr rtl="0"/>
          <a:endParaRPr lang="ru-RU" dirty="0"/>
        </a:p>
      </dgm:t>
    </dgm:pt>
    <dgm:pt modelId="{84FB645D-78F2-41F6-A631-2B5570A60F4F}" type="parTrans" cxnId="{CACD92B8-EDB8-43D7-9EFE-DAFAAE346131}">
      <dgm:prSet/>
      <dgm:spPr/>
      <dgm:t>
        <a:bodyPr/>
        <a:lstStyle/>
        <a:p>
          <a:endParaRPr lang="ru-RU"/>
        </a:p>
      </dgm:t>
    </dgm:pt>
    <dgm:pt modelId="{CE4194C8-1CEF-4BCB-8D0B-D952E92A5A8E}" type="sibTrans" cxnId="{CACD92B8-EDB8-43D7-9EFE-DAFAAE346131}">
      <dgm:prSet/>
      <dgm:spPr/>
      <dgm:t>
        <a:bodyPr/>
        <a:lstStyle/>
        <a:p>
          <a:endParaRPr lang="ru-RU"/>
        </a:p>
      </dgm:t>
    </dgm:pt>
    <dgm:pt modelId="{89D5FE7D-6C00-4FD4-A0A2-AF66402A5153}" type="pres">
      <dgm:prSet presAssocID="{819AF071-65A9-4003-892C-3C3DE13B2AB3}" presName="Name0" presStyleCnt="0">
        <dgm:presLayoutVars>
          <dgm:dir/>
          <dgm:animLvl val="lvl"/>
          <dgm:resizeHandles val="exact"/>
        </dgm:presLayoutVars>
      </dgm:prSet>
      <dgm:spPr/>
    </dgm:pt>
    <dgm:pt modelId="{79AC9BC7-8664-4CC7-BF9E-2373599B38EC}" type="pres">
      <dgm:prSet presAssocID="{1109DD98-1204-4DE1-A3D3-D6E45592577A}" presName="linNode" presStyleCnt="0"/>
      <dgm:spPr/>
    </dgm:pt>
    <dgm:pt modelId="{E28A8F98-1503-4CF4-9AE2-E313E74FE397}" type="pres">
      <dgm:prSet presAssocID="{1109DD98-1204-4DE1-A3D3-D6E45592577A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9B3AA8D1-C10C-4E2F-92C8-51CCD92626C8}" type="pres">
      <dgm:prSet presAssocID="{1109DD98-1204-4DE1-A3D3-D6E45592577A}" presName="descendantText" presStyleLbl="alignAccFollowNode1" presStyleIdx="0" presStyleCnt="3">
        <dgm:presLayoutVars>
          <dgm:bulletEnabled val="1"/>
        </dgm:presLayoutVars>
      </dgm:prSet>
      <dgm:spPr/>
    </dgm:pt>
    <dgm:pt modelId="{BF7E6B9D-E2FE-4A7E-8747-615C564B8C48}" type="pres">
      <dgm:prSet presAssocID="{8E078B22-2DE5-4547-AA96-66AB83FEB08F}" presName="sp" presStyleCnt="0"/>
      <dgm:spPr/>
    </dgm:pt>
    <dgm:pt modelId="{44908C09-CB2D-4270-BF27-0FC4D345BF0D}" type="pres">
      <dgm:prSet presAssocID="{8438BCCB-2B2B-44F1-BDB3-3F62E469E32E}" presName="linNode" presStyleCnt="0"/>
      <dgm:spPr/>
    </dgm:pt>
    <dgm:pt modelId="{42CCD483-416D-47EF-B39C-50864DB4E29B}" type="pres">
      <dgm:prSet presAssocID="{8438BCCB-2B2B-44F1-BDB3-3F62E469E32E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0E96787F-7EE8-41DE-845F-626F5D1D416A}" type="pres">
      <dgm:prSet presAssocID="{8438BCCB-2B2B-44F1-BDB3-3F62E469E32E}" presName="descendantText" presStyleLbl="alignAccFollowNode1" presStyleIdx="1" presStyleCnt="3">
        <dgm:presLayoutVars>
          <dgm:bulletEnabled val="1"/>
        </dgm:presLayoutVars>
      </dgm:prSet>
      <dgm:spPr/>
    </dgm:pt>
    <dgm:pt modelId="{F8D4733C-0792-462F-9071-CE016CFAD8BA}" type="pres">
      <dgm:prSet presAssocID="{57DD7288-BD05-4C9B-BDE8-0AFB580FC605}" presName="sp" presStyleCnt="0"/>
      <dgm:spPr/>
    </dgm:pt>
    <dgm:pt modelId="{3B6133CF-44CC-434D-936A-408687B11889}" type="pres">
      <dgm:prSet presAssocID="{A62C3425-9B05-4E93-99F4-DF09687D2128}" presName="linNode" presStyleCnt="0"/>
      <dgm:spPr/>
    </dgm:pt>
    <dgm:pt modelId="{59F86037-AAAD-4BF3-9FAB-A41E6CB30115}" type="pres">
      <dgm:prSet presAssocID="{A62C3425-9B05-4E93-99F4-DF09687D2128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E39C3A51-1E9F-4A09-9ACA-92792ED320E0}" type="pres">
      <dgm:prSet presAssocID="{A62C3425-9B05-4E93-99F4-DF09687D2128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2F993C14-B55E-4352-B240-3587318181EA}" srcId="{819AF071-65A9-4003-892C-3C3DE13B2AB3}" destId="{1109DD98-1204-4DE1-A3D3-D6E45592577A}" srcOrd="0" destOrd="0" parTransId="{0865B21D-E81A-4FB7-9273-CA41FF24B780}" sibTransId="{8E078B22-2DE5-4547-AA96-66AB83FEB08F}"/>
    <dgm:cxn modelId="{118CCE5B-260F-4C45-813F-237BC61369A8}" type="presOf" srcId="{1109DD98-1204-4DE1-A3D3-D6E45592577A}" destId="{E28A8F98-1503-4CF4-9AE2-E313E74FE397}" srcOrd="0" destOrd="0" presId="urn:microsoft.com/office/officeart/2005/8/layout/vList5"/>
    <dgm:cxn modelId="{242FF55D-3F1F-483C-8EEA-867DF68635ED}" srcId="{A62C3425-9B05-4E93-99F4-DF09687D2128}" destId="{77C5F702-C9BD-480A-B4D4-7BA999ED0F75}" srcOrd="0" destOrd="0" parTransId="{93E68A0E-011B-4727-A122-58214F85B3B6}" sibTransId="{D3C87288-743A-4CE5-9BC1-1E983CA2BA03}"/>
    <dgm:cxn modelId="{03713673-2EE0-4309-890C-7AB441BB69DE}" type="presOf" srcId="{819AF071-65A9-4003-892C-3C3DE13B2AB3}" destId="{89D5FE7D-6C00-4FD4-A0A2-AF66402A5153}" srcOrd="0" destOrd="0" presId="urn:microsoft.com/office/officeart/2005/8/layout/vList5"/>
    <dgm:cxn modelId="{14BA3656-4424-49D9-8473-E4974084D7B0}" type="presOf" srcId="{8438BCCB-2B2B-44F1-BDB3-3F62E469E32E}" destId="{42CCD483-416D-47EF-B39C-50864DB4E29B}" srcOrd="0" destOrd="0" presId="urn:microsoft.com/office/officeart/2005/8/layout/vList5"/>
    <dgm:cxn modelId="{29BE3D56-DD52-4A13-BFDA-2EDEB2BD886B}" srcId="{1109DD98-1204-4DE1-A3D3-D6E45592577A}" destId="{AED1683B-F39E-497D-9FFD-5431875CA8E2}" srcOrd="0" destOrd="0" parTransId="{3F3A3C49-0E97-4AD2-B4D3-378366DC0A06}" sibTransId="{CB0BD9DE-EDE8-4B3D-8B6C-0F6CF52DF0AC}"/>
    <dgm:cxn modelId="{7C6BD778-4CF5-4D3D-BDE6-C1C139E3B888}" type="presOf" srcId="{AC052585-F809-45F8-8ABB-81FAA7C400A0}" destId="{0E96787F-7EE8-41DE-845F-626F5D1D416A}" srcOrd="0" destOrd="0" presId="urn:microsoft.com/office/officeart/2005/8/layout/vList5"/>
    <dgm:cxn modelId="{3C89437B-8E0B-480E-A579-410DEBC9ED33}" srcId="{8438BCCB-2B2B-44F1-BDB3-3F62E469E32E}" destId="{AC052585-F809-45F8-8ABB-81FAA7C400A0}" srcOrd="0" destOrd="0" parTransId="{40A30A90-48E6-4BD3-BE42-44275502EA8A}" sibTransId="{1F28B8FF-838C-4FFE-A761-89E6B01EFBE5}"/>
    <dgm:cxn modelId="{66121683-8F8E-4D07-9793-314E4EB42324}" srcId="{819AF071-65A9-4003-892C-3C3DE13B2AB3}" destId="{8438BCCB-2B2B-44F1-BDB3-3F62E469E32E}" srcOrd="1" destOrd="0" parTransId="{2703336A-117B-43B0-BDCB-E4FDAE129336}" sibTransId="{57DD7288-BD05-4C9B-BDE8-0AFB580FC605}"/>
    <dgm:cxn modelId="{F7C4FC96-569D-4309-8124-77C8005215B7}" type="presOf" srcId="{77C5F702-C9BD-480A-B4D4-7BA999ED0F75}" destId="{E39C3A51-1E9F-4A09-9ACA-92792ED320E0}" srcOrd="0" destOrd="0" presId="urn:microsoft.com/office/officeart/2005/8/layout/vList5"/>
    <dgm:cxn modelId="{CACD92B8-EDB8-43D7-9EFE-DAFAAE346131}" srcId="{819AF071-65A9-4003-892C-3C3DE13B2AB3}" destId="{A62C3425-9B05-4E93-99F4-DF09687D2128}" srcOrd="2" destOrd="0" parTransId="{84FB645D-78F2-41F6-A631-2B5570A60F4F}" sibTransId="{CE4194C8-1CEF-4BCB-8D0B-D952E92A5A8E}"/>
    <dgm:cxn modelId="{17795DC0-F315-401C-A55D-909FF6B75B36}" type="presOf" srcId="{A62C3425-9B05-4E93-99F4-DF09687D2128}" destId="{59F86037-AAAD-4BF3-9FAB-A41E6CB30115}" srcOrd="0" destOrd="0" presId="urn:microsoft.com/office/officeart/2005/8/layout/vList5"/>
    <dgm:cxn modelId="{AE8F40D3-50F9-4B09-B045-A8F1757655F2}" type="presOf" srcId="{AED1683B-F39E-497D-9FFD-5431875CA8E2}" destId="{9B3AA8D1-C10C-4E2F-92C8-51CCD92626C8}" srcOrd="0" destOrd="0" presId="urn:microsoft.com/office/officeart/2005/8/layout/vList5"/>
    <dgm:cxn modelId="{E706EB96-31C7-4BF3-82FE-7C6BE495DB70}" type="presParOf" srcId="{89D5FE7D-6C00-4FD4-A0A2-AF66402A5153}" destId="{79AC9BC7-8664-4CC7-BF9E-2373599B38EC}" srcOrd="0" destOrd="0" presId="urn:microsoft.com/office/officeart/2005/8/layout/vList5"/>
    <dgm:cxn modelId="{0B9DEBF4-84CD-4952-8216-0D2866A28B81}" type="presParOf" srcId="{79AC9BC7-8664-4CC7-BF9E-2373599B38EC}" destId="{E28A8F98-1503-4CF4-9AE2-E313E74FE397}" srcOrd="0" destOrd="0" presId="urn:microsoft.com/office/officeart/2005/8/layout/vList5"/>
    <dgm:cxn modelId="{D4F65C41-4BCF-4403-A2E7-8DBE27B5C974}" type="presParOf" srcId="{79AC9BC7-8664-4CC7-BF9E-2373599B38EC}" destId="{9B3AA8D1-C10C-4E2F-92C8-51CCD92626C8}" srcOrd="1" destOrd="0" presId="urn:microsoft.com/office/officeart/2005/8/layout/vList5"/>
    <dgm:cxn modelId="{2892E365-9658-46F3-9EF3-CB3B6472123B}" type="presParOf" srcId="{89D5FE7D-6C00-4FD4-A0A2-AF66402A5153}" destId="{BF7E6B9D-E2FE-4A7E-8747-615C564B8C48}" srcOrd="1" destOrd="0" presId="urn:microsoft.com/office/officeart/2005/8/layout/vList5"/>
    <dgm:cxn modelId="{93C181D2-A341-46D7-89BD-E3FD131E746C}" type="presParOf" srcId="{89D5FE7D-6C00-4FD4-A0A2-AF66402A5153}" destId="{44908C09-CB2D-4270-BF27-0FC4D345BF0D}" srcOrd="2" destOrd="0" presId="urn:microsoft.com/office/officeart/2005/8/layout/vList5"/>
    <dgm:cxn modelId="{10D7085E-B553-4D6B-BF8A-D9865C542AA6}" type="presParOf" srcId="{44908C09-CB2D-4270-BF27-0FC4D345BF0D}" destId="{42CCD483-416D-47EF-B39C-50864DB4E29B}" srcOrd="0" destOrd="0" presId="urn:microsoft.com/office/officeart/2005/8/layout/vList5"/>
    <dgm:cxn modelId="{C3E81DF0-CA1A-4D12-A558-5D9DAF62A5E4}" type="presParOf" srcId="{44908C09-CB2D-4270-BF27-0FC4D345BF0D}" destId="{0E96787F-7EE8-41DE-845F-626F5D1D416A}" srcOrd="1" destOrd="0" presId="urn:microsoft.com/office/officeart/2005/8/layout/vList5"/>
    <dgm:cxn modelId="{81A219DB-3DF3-4213-B6F3-325B0D783506}" type="presParOf" srcId="{89D5FE7D-6C00-4FD4-A0A2-AF66402A5153}" destId="{F8D4733C-0792-462F-9071-CE016CFAD8BA}" srcOrd="3" destOrd="0" presId="urn:microsoft.com/office/officeart/2005/8/layout/vList5"/>
    <dgm:cxn modelId="{273502A7-97C4-4516-A406-8FEB64240977}" type="presParOf" srcId="{89D5FE7D-6C00-4FD4-A0A2-AF66402A5153}" destId="{3B6133CF-44CC-434D-936A-408687B11889}" srcOrd="4" destOrd="0" presId="urn:microsoft.com/office/officeart/2005/8/layout/vList5"/>
    <dgm:cxn modelId="{AB14C555-D46D-4EBF-A0D4-7DE86C874DAF}" type="presParOf" srcId="{3B6133CF-44CC-434D-936A-408687B11889}" destId="{59F86037-AAAD-4BF3-9FAB-A41E6CB30115}" srcOrd="0" destOrd="0" presId="urn:microsoft.com/office/officeart/2005/8/layout/vList5"/>
    <dgm:cxn modelId="{AE75D186-029F-4A31-AD05-A1280A3FB528}" type="presParOf" srcId="{3B6133CF-44CC-434D-936A-408687B11889}" destId="{E39C3A51-1E9F-4A09-9ACA-92792ED320E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A44B3D52-32BD-4391-B299-E8B321C92875}" type="doc">
      <dgm:prSet loTypeId="urn:microsoft.com/office/officeart/2005/8/layout/vList5" loCatId="list" qsTypeId="urn:microsoft.com/office/officeart/2005/8/quickstyle/3d2#8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6F9725-E932-4437-B3BA-C8EC972203A7}">
      <dgm:prSet/>
      <dgm:spPr/>
      <dgm:t>
        <a:bodyPr/>
        <a:lstStyle/>
        <a:p>
          <a:pPr rtl="0"/>
          <a:r>
            <a:rPr lang="ru-RU" dirty="0"/>
            <a:t>Качество и ценность полученных результатов</a:t>
          </a:r>
        </a:p>
      </dgm:t>
    </dgm:pt>
    <dgm:pt modelId="{B75BE6E0-C600-4B73-A898-EF2F5C225CB8}" type="parTrans" cxnId="{17FDFE20-7D61-48C6-9C5B-84B2736E3699}">
      <dgm:prSet/>
      <dgm:spPr/>
      <dgm:t>
        <a:bodyPr/>
        <a:lstStyle/>
        <a:p>
          <a:endParaRPr lang="ru-RU"/>
        </a:p>
      </dgm:t>
    </dgm:pt>
    <dgm:pt modelId="{1FF8BC79-38DD-4053-8085-16DCF58FCD80}" type="sibTrans" cxnId="{17FDFE20-7D61-48C6-9C5B-84B2736E3699}">
      <dgm:prSet/>
      <dgm:spPr/>
      <dgm:t>
        <a:bodyPr/>
        <a:lstStyle/>
        <a:p>
          <a:endParaRPr lang="ru-RU"/>
        </a:p>
      </dgm:t>
    </dgm:pt>
    <dgm:pt modelId="{85FED859-DFE9-4379-953E-6ED3A1C5698F}">
      <dgm:prSet/>
      <dgm:spPr/>
      <dgm:t>
        <a:bodyPr/>
        <a:lstStyle/>
        <a:p>
          <a:pPr rtl="0"/>
          <a:r>
            <a:rPr lang="ru-RU" dirty="0"/>
            <a:t>Использование литературных источников</a:t>
          </a:r>
        </a:p>
      </dgm:t>
    </dgm:pt>
    <dgm:pt modelId="{8E862F1B-4E74-4329-8FAD-1017C5317FCC}" type="parTrans" cxnId="{C3D46D27-9592-4FF1-ACEE-0DA138EF01D2}">
      <dgm:prSet/>
      <dgm:spPr/>
      <dgm:t>
        <a:bodyPr/>
        <a:lstStyle/>
        <a:p>
          <a:endParaRPr lang="ru-RU"/>
        </a:p>
      </dgm:t>
    </dgm:pt>
    <dgm:pt modelId="{F58EA809-93CF-45D1-89C5-58F839F3EC5D}" type="sibTrans" cxnId="{C3D46D27-9592-4FF1-ACEE-0DA138EF01D2}">
      <dgm:prSet/>
      <dgm:spPr/>
      <dgm:t>
        <a:bodyPr/>
        <a:lstStyle/>
        <a:p>
          <a:endParaRPr lang="ru-RU"/>
        </a:p>
      </dgm:t>
    </dgm:pt>
    <dgm:pt modelId="{ECF42161-2ED9-4C08-B85C-AC7D97C9E247}">
      <dgm:prSet/>
      <dgm:spPr/>
      <dgm:t>
        <a:bodyPr/>
        <a:lstStyle/>
        <a:p>
          <a:pPr rtl="0"/>
          <a:r>
            <a:rPr lang="ru-RU" dirty="0"/>
            <a:t>Культура письменного изложения материала</a:t>
          </a:r>
        </a:p>
      </dgm:t>
    </dgm:pt>
    <dgm:pt modelId="{80304FEE-D373-4589-9CB4-1A7091A03AD9}" type="parTrans" cxnId="{FC32D90B-B76E-489E-97F9-F6067CEA74DE}">
      <dgm:prSet/>
      <dgm:spPr/>
      <dgm:t>
        <a:bodyPr/>
        <a:lstStyle/>
        <a:p>
          <a:endParaRPr lang="ru-RU"/>
        </a:p>
      </dgm:t>
    </dgm:pt>
    <dgm:pt modelId="{ECFDA328-93E6-4D69-8198-FB381F18E778}" type="sibTrans" cxnId="{FC32D90B-B76E-489E-97F9-F6067CEA74DE}">
      <dgm:prSet/>
      <dgm:spPr/>
      <dgm:t>
        <a:bodyPr/>
        <a:lstStyle/>
        <a:p>
          <a:endParaRPr lang="ru-RU"/>
        </a:p>
      </dgm:t>
    </dgm:pt>
    <dgm:pt modelId="{7ADC5B4A-1E2E-4F63-8AFA-EFA09B5C1DAD}">
      <dgm:prSet/>
      <dgm:spPr/>
      <dgm:t>
        <a:bodyPr/>
        <a:lstStyle/>
        <a:p>
          <a:pPr rtl="0"/>
          <a:r>
            <a:rPr lang="ru-RU" dirty="0"/>
            <a:t>Культура оформления материалов работы</a:t>
          </a:r>
        </a:p>
      </dgm:t>
    </dgm:pt>
    <dgm:pt modelId="{73219EE1-3B74-4D26-97D3-EEAC06A00B3F}" type="parTrans" cxnId="{9F827C5E-FB92-4F54-8524-52B5F4370A95}">
      <dgm:prSet/>
      <dgm:spPr/>
      <dgm:t>
        <a:bodyPr/>
        <a:lstStyle/>
        <a:p>
          <a:endParaRPr lang="ru-RU"/>
        </a:p>
      </dgm:t>
    </dgm:pt>
    <dgm:pt modelId="{580A52D1-29A0-43B7-A95A-215D9B482C2E}" type="sibTrans" cxnId="{9F827C5E-FB92-4F54-8524-52B5F4370A95}">
      <dgm:prSet/>
      <dgm:spPr/>
      <dgm:t>
        <a:bodyPr/>
        <a:lstStyle/>
        <a:p>
          <a:endParaRPr lang="ru-RU"/>
        </a:p>
      </dgm:t>
    </dgm:pt>
    <dgm:pt modelId="{E9E60E0E-103E-418C-A3C3-4915A044FBD9}">
      <dgm:prSet/>
      <dgm:spPr/>
      <dgm:t>
        <a:bodyPr/>
        <a:lstStyle/>
        <a:p>
          <a:pPr rtl="0"/>
          <a:endParaRPr lang="ru-RU" dirty="0"/>
        </a:p>
      </dgm:t>
    </dgm:pt>
    <dgm:pt modelId="{0D298410-7D37-4A30-83C4-3852374682C9}" type="parTrans" cxnId="{2A4AA3E5-8F5C-4FEF-B61A-8C94A1E58854}">
      <dgm:prSet/>
      <dgm:spPr/>
      <dgm:t>
        <a:bodyPr/>
        <a:lstStyle/>
        <a:p>
          <a:endParaRPr lang="ru-RU"/>
        </a:p>
      </dgm:t>
    </dgm:pt>
    <dgm:pt modelId="{33181C2D-245B-4F72-902A-CD3D30BCB910}" type="sibTrans" cxnId="{2A4AA3E5-8F5C-4FEF-B61A-8C94A1E58854}">
      <dgm:prSet/>
      <dgm:spPr/>
      <dgm:t>
        <a:bodyPr/>
        <a:lstStyle/>
        <a:p>
          <a:endParaRPr lang="ru-RU"/>
        </a:p>
      </dgm:t>
    </dgm:pt>
    <dgm:pt modelId="{99BEFCA6-65AB-4CE2-ACD9-DAD637F3B374}">
      <dgm:prSet/>
      <dgm:spPr/>
      <dgm:t>
        <a:bodyPr/>
        <a:lstStyle/>
        <a:p>
          <a:pPr rtl="0"/>
          <a:endParaRPr lang="ru-RU" dirty="0"/>
        </a:p>
      </dgm:t>
    </dgm:pt>
    <dgm:pt modelId="{DE88E5FA-6DB1-4A9F-9FA7-226B4D4B0131}" type="parTrans" cxnId="{B951C174-06CF-4625-8FCE-4477FA3FDB51}">
      <dgm:prSet/>
      <dgm:spPr/>
      <dgm:t>
        <a:bodyPr/>
        <a:lstStyle/>
        <a:p>
          <a:endParaRPr lang="ru-RU"/>
        </a:p>
      </dgm:t>
    </dgm:pt>
    <dgm:pt modelId="{FF365956-F5B8-4358-A52D-6F89DAE0BEFB}" type="sibTrans" cxnId="{B951C174-06CF-4625-8FCE-4477FA3FDB51}">
      <dgm:prSet/>
      <dgm:spPr/>
      <dgm:t>
        <a:bodyPr/>
        <a:lstStyle/>
        <a:p>
          <a:endParaRPr lang="ru-RU"/>
        </a:p>
      </dgm:t>
    </dgm:pt>
    <dgm:pt modelId="{6EE49BF2-87AA-41E7-9458-9A8349CBEFCE}">
      <dgm:prSet/>
      <dgm:spPr/>
      <dgm:t>
        <a:bodyPr/>
        <a:lstStyle/>
        <a:p>
          <a:pPr rtl="0"/>
          <a:endParaRPr lang="ru-RU" dirty="0"/>
        </a:p>
      </dgm:t>
    </dgm:pt>
    <dgm:pt modelId="{39F2DF70-8876-488D-8529-9E04E4E059F1}" type="parTrans" cxnId="{9989BE73-B603-4E57-BCF3-31298D933042}">
      <dgm:prSet/>
      <dgm:spPr/>
      <dgm:t>
        <a:bodyPr/>
        <a:lstStyle/>
        <a:p>
          <a:endParaRPr lang="ru-RU"/>
        </a:p>
      </dgm:t>
    </dgm:pt>
    <dgm:pt modelId="{800FB739-1633-40AA-B8B0-5574E5D57AFC}" type="sibTrans" cxnId="{9989BE73-B603-4E57-BCF3-31298D933042}">
      <dgm:prSet/>
      <dgm:spPr/>
      <dgm:t>
        <a:bodyPr/>
        <a:lstStyle/>
        <a:p>
          <a:endParaRPr lang="ru-RU"/>
        </a:p>
      </dgm:t>
    </dgm:pt>
    <dgm:pt modelId="{98B63AE8-3FB5-47D0-B6E4-15ABC5DDFE9F}">
      <dgm:prSet/>
      <dgm:spPr/>
      <dgm:t>
        <a:bodyPr/>
        <a:lstStyle/>
        <a:p>
          <a:pPr rtl="0"/>
          <a:endParaRPr lang="ru-RU" dirty="0"/>
        </a:p>
      </dgm:t>
    </dgm:pt>
    <dgm:pt modelId="{B6942388-22D0-46BA-92F3-18ED79C6B538}" type="parTrans" cxnId="{1E519C67-542B-4E3F-94DC-479E93F7D371}">
      <dgm:prSet/>
      <dgm:spPr/>
      <dgm:t>
        <a:bodyPr/>
        <a:lstStyle/>
        <a:p>
          <a:endParaRPr lang="ru-RU"/>
        </a:p>
      </dgm:t>
    </dgm:pt>
    <dgm:pt modelId="{71CE54A1-EA48-40D6-BC7B-911FA0AE8DA8}" type="sibTrans" cxnId="{1E519C67-542B-4E3F-94DC-479E93F7D371}">
      <dgm:prSet/>
      <dgm:spPr/>
      <dgm:t>
        <a:bodyPr/>
        <a:lstStyle/>
        <a:p>
          <a:endParaRPr lang="ru-RU"/>
        </a:p>
      </dgm:t>
    </dgm:pt>
    <dgm:pt modelId="{57A0189D-C902-4F9C-9218-233E0CECF274}" type="pres">
      <dgm:prSet presAssocID="{A44B3D52-32BD-4391-B299-E8B321C92875}" presName="Name0" presStyleCnt="0">
        <dgm:presLayoutVars>
          <dgm:dir/>
          <dgm:animLvl val="lvl"/>
          <dgm:resizeHandles val="exact"/>
        </dgm:presLayoutVars>
      </dgm:prSet>
      <dgm:spPr/>
    </dgm:pt>
    <dgm:pt modelId="{A2B62502-89D7-4BBE-8426-89D889EED021}" type="pres">
      <dgm:prSet presAssocID="{E9E60E0E-103E-418C-A3C3-4915A044FBD9}" presName="linNode" presStyleCnt="0"/>
      <dgm:spPr/>
    </dgm:pt>
    <dgm:pt modelId="{98C19C7F-A6CF-48BF-AA33-876C63C4671C}" type="pres">
      <dgm:prSet presAssocID="{E9E60E0E-103E-418C-A3C3-4915A044FBD9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115F1F48-8653-4206-BCDB-2DF5A99AFD8F}" type="pres">
      <dgm:prSet presAssocID="{E9E60E0E-103E-418C-A3C3-4915A044FBD9}" presName="descendantText" presStyleLbl="alignAccFollowNode1" presStyleIdx="0" presStyleCnt="4">
        <dgm:presLayoutVars>
          <dgm:bulletEnabled val="1"/>
        </dgm:presLayoutVars>
      </dgm:prSet>
      <dgm:spPr/>
    </dgm:pt>
    <dgm:pt modelId="{960F6745-A4AB-42E5-9232-0446CFBE8C70}" type="pres">
      <dgm:prSet presAssocID="{33181C2D-245B-4F72-902A-CD3D30BCB910}" presName="sp" presStyleCnt="0"/>
      <dgm:spPr/>
    </dgm:pt>
    <dgm:pt modelId="{34E7261E-EF8F-4930-B4A3-62B0AE6327E8}" type="pres">
      <dgm:prSet presAssocID="{99BEFCA6-65AB-4CE2-ACD9-DAD637F3B374}" presName="linNode" presStyleCnt="0"/>
      <dgm:spPr/>
    </dgm:pt>
    <dgm:pt modelId="{851A5C46-0AEC-4B4C-AF2A-614C9A7CADAD}" type="pres">
      <dgm:prSet presAssocID="{99BEFCA6-65AB-4CE2-ACD9-DAD637F3B374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CC8841FE-924E-4547-B0F7-57B8752375DC}" type="pres">
      <dgm:prSet presAssocID="{99BEFCA6-65AB-4CE2-ACD9-DAD637F3B374}" presName="descendantText" presStyleLbl="alignAccFollowNode1" presStyleIdx="1" presStyleCnt="4">
        <dgm:presLayoutVars>
          <dgm:bulletEnabled val="1"/>
        </dgm:presLayoutVars>
      </dgm:prSet>
      <dgm:spPr/>
    </dgm:pt>
    <dgm:pt modelId="{C9030F75-E988-47C9-88E8-22A3BA6A9BAC}" type="pres">
      <dgm:prSet presAssocID="{FF365956-F5B8-4358-A52D-6F89DAE0BEFB}" presName="sp" presStyleCnt="0"/>
      <dgm:spPr/>
    </dgm:pt>
    <dgm:pt modelId="{6B9593C8-90B7-4C22-BAE4-3AA10FC681CA}" type="pres">
      <dgm:prSet presAssocID="{6EE49BF2-87AA-41E7-9458-9A8349CBEFCE}" presName="linNode" presStyleCnt="0"/>
      <dgm:spPr/>
    </dgm:pt>
    <dgm:pt modelId="{9A48F4C2-803C-4D24-AE9C-1A730D1AEFF5}" type="pres">
      <dgm:prSet presAssocID="{6EE49BF2-87AA-41E7-9458-9A8349CBEFCE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B4FDC92A-5057-472F-9C87-881413DC6F6B}" type="pres">
      <dgm:prSet presAssocID="{6EE49BF2-87AA-41E7-9458-9A8349CBEFCE}" presName="descendantText" presStyleLbl="alignAccFollowNode1" presStyleIdx="2" presStyleCnt="4">
        <dgm:presLayoutVars>
          <dgm:bulletEnabled val="1"/>
        </dgm:presLayoutVars>
      </dgm:prSet>
      <dgm:spPr/>
    </dgm:pt>
    <dgm:pt modelId="{2E1B7195-6E3B-4F40-8D71-2F6E9F857F0D}" type="pres">
      <dgm:prSet presAssocID="{800FB739-1633-40AA-B8B0-5574E5D57AFC}" presName="sp" presStyleCnt="0"/>
      <dgm:spPr/>
    </dgm:pt>
    <dgm:pt modelId="{A848CF2B-CC08-4580-A671-68969657D314}" type="pres">
      <dgm:prSet presAssocID="{98B63AE8-3FB5-47D0-B6E4-15ABC5DDFE9F}" presName="linNode" presStyleCnt="0"/>
      <dgm:spPr/>
    </dgm:pt>
    <dgm:pt modelId="{7BEA0E67-42A2-436A-AF4E-2DE632EE563A}" type="pres">
      <dgm:prSet presAssocID="{98B63AE8-3FB5-47D0-B6E4-15ABC5DDFE9F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E0715211-1A88-43C9-B347-82B87560127F}" type="pres">
      <dgm:prSet presAssocID="{98B63AE8-3FB5-47D0-B6E4-15ABC5DDFE9F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61BB1D04-13E7-4562-9E87-67FFD2B35715}" type="presOf" srcId="{85FED859-DFE9-4379-953E-6ED3A1C5698F}" destId="{CC8841FE-924E-4547-B0F7-57B8752375DC}" srcOrd="0" destOrd="0" presId="urn:microsoft.com/office/officeart/2005/8/layout/vList5"/>
    <dgm:cxn modelId="{66946A05-80D4-491A-9F87-704C89990051}" type="presOf" srcId="{99BEFCA6-65AB-4CE2-ACD9-DAD637F3B374}" destId="{851A5C46-0AEC-4B4C-AF2A-614C9A7CADAD}" srcOrd="0" destOrd="0" presId="urn:microsoft.com/office/officeart/2005/8/layout/vList5"/>
    <dgm:cxn modelId="{FC32D90B-B76E-489E-97F9-F6067CEA74DE}" srcId="{6EE49BF2-87AA-41E7-9458-9A8349CBEFCE}" destId="{ECF42161-2ED9-4C08-B85C-AC7D97C9E247}" srcOrd="0" destOrd="0" parTransId="{80304FEE-D373-4589-9CB4-1A7091A03AD9}" sibTransId="{ECFDA328-93E6-4D69-8198-FB381F18E778}"/>
    <dgm:cxn modelId="{17FDFE20-7D61-48C6-9C5B-84B2736E3699}" srcId="{E9E60E0E-103E-418C-A3C3-4915A044FBD9}" destId="{AE6F9725-E932-4437-B3BA-C8EC972203A7}" srcOrd="0" destOrd="0" parTransId="{B75BE6E0-C600-4B73-A898-EF2F5C225CB8}" sibTransId="{1FF8BC79-38DD-4053-8085-16DCF58FCD80}"/>
    <dgm:cxn modelId="{C3D46D27-9592-4FF1-ACEE-0DA138EF01D2}" srcId="{99BEFCA6-65AB-4CE2-ACD9-DAD637F3B374}" destId="{85FED859-DFE9-4379-953E-6ED3A1C5698F}" srcOrd="0" destOrd="0" parTransId="{8E862F1B-4E74-4329-8FAD-1017C5317FCC}" sibTransId="{F58EA809-93CF-45D1-89C5-58F839F3EC5D}"/>
    <dgm:cxn modelId="{9F827C5E-FB92-4F54-8524-52B5F4370A95}" srcId="{98B63AE8-3FB5-47D0-B6E4-15ABC5DDFE9F}" destId="{7ADC5B4A-1E2E-4F63-8AFA-EFA09B5C1DAD}" srcOrd="0" destOrd="0" parTransId="{73219EE1-3B74-4D26-97D3-EEAC06A00B3F}" sibTransId="{580A52D1-29A0-43B7-A95A-215D9B482C2E}"/>
    <dgm:cxn modelId="{1E519C67-542B-4E3F-94DC-479E93F7D371}" srcId="{A44B3D52-32BD-4391-B299-E8B321C92875}" destId="{98B63AE8-3FB5-47D0-B6E4-15ABC5DDFE9F}" srcOrd="3" destOrd="0" parTransId="{B6942388-22D0-46BA-92F3-18ED79C6B538}" sibTransId="{71CE54A1-EA48-40D6-BC7B-911FA0AE8DA8}"/>
    <dgm:cxn modelId="{80C8A668-2349-42C5-9FF1-BC2C07642EF4}" type="presOf" srcId="{A44B3D52-32BD-4391-B299-E8B321C92875}" destId="{57A0189D-C902-4F9C-9218-233E0CECF274}" srcOrd="0" destOrd="0" presId="urn:microsoft.com/office/officeart/2005/8/layout/vList5"/>
    <dgm:cxn modelId="{0389E56A-FB03-490E-AB6C-D9A73B718389}" type="presOf" srcId="{6EE49BF2-87AA-41E7-9458-9A8349CBEFCE}" destId="{9A48F4C2-803C-4D24-AE9C-1A730D1AEFF5}" srcOrd="0" destOrd="0" presId="urn:microsoft.com/office/officeart/2005/8/layout/vList5"/>
    <dgm:cxn modelId="{41122A71-1322-439A-8946-2E5902D5DC85}" type="presOf" srcId="{98B63AE8-3FB5-47D0-B6E4-15ABC5DDFE9F}" destId="{7BEA0E67-42A2-436A-AF4E-2DE632EE563A}" srcOrd="0" destOrd="0" presId="urn:microsoft.com/office/officeart/2005/8/layout/vList5"/>
    <dgm:cxn modelId="{9989BE73-B603-4E57-BCF3-31298D933042}" srcId="{A44B3D52-32BD-4391-B299-E8B321C92875}" destId="{6EE49BF2-87AA-41E7-9458-9A8349CBEFCE}" srcOrd="2" destOrd="0" parTransId="{39F2DF70-8876-488D-8529-9E04E4E059F1}" sibTransId="{800FB739-1633-40AA-B8B0-5574E5D57AFC}"/>
    <dgm:cxn modelId="{CF966974-77CE-4EDE-B1BE-CEDC25E69AE8}" type="presOf" srcId="{ECF42161-2ED9-4C08-B85C-AC7D97C9E247}" destId="{B4FDC92A-5057-472F-9C87-881413DC6F6B}" srcOrd="0" destOrd="0" presId="urn:microsoft.com/office/officeart/2005/8/layout/vList5"/>
    <dgm:cxn modelId="{B951C174-06CF-4625-8FCE-4477FA3FDB51}" srcId="{A44B3D52-32BD-4391-B299-E8B321C92875}" destId="{99BEFCA6-65AB-4CE2-ACD9-DAD637F3B374}" srcOrd="1" destOrd="0" parTransId="{DE88E5FA-6DB1-4A9F-9FA7-226B4D4B0131}" sibTransId="{FF365956-F5B8-4358-A52D-6F89DAE0BEFB}"/>
    <dgm:cxn modelId="{4797AF7C-C9B9-44F5-B643-F4D9518A36A6}" type="presOf" srcId="{AE6F9725-E932-4437-B3BA-C8EC972203A7}" destId="{115F1F48-8653-4206-BCDB-2DF5A99AFD8F}" srcOrd="0" destOrd="0" presId="urn:microsoft.com/office/officeart/2005/8/layout/vList5"/>
    <dgm:cxn modelId="{E6688BC2-C8FA-444E-9A2E-970EC642D529}" type="presOf" srcId="{E9E60E0E-103E-418C-A3C3-4915A044FBD9}" destId="{98C19C7F-A6CF-48BF-AA33-876C63C4671C}" srcOrd="0" destOrd="0" presId="urn:microsoft.com/office/officeart/2005/8/layout/vList5"/>
    <dgm:cxn modelId="{2A4AA3E5-8F5C-4FEF-B61A-8C94A1E58854}" srcId="{A44B3D52-32BD-4391-B299-E8B321C92875}" destId="{E9E60E0E-103E-418C-A3C3-4915A044FBD9}" srcOrd="0" destOrd="0" parTransId="{0D298410-7D37-4A30-83C4-3852374682C9}" sibTransId="{33181C2D-245B-4F72-902A-CD3D30BCB910}"/>
    <dgm:cxn modelId="{C8D881E8-A350-4339-AFA1-DBD6B194568E}" type="presOf" srcId="{7ADC5B4A-1E2E-4F63-8AFA-EFA09B5C1DAD}" destId="{E0715211-1A88-43C9-B347-82B87560127F}" srcOrd="0" destOrd="0" presId="urn:microsoft.com/office/officeart/2005/8/layout/vList5"/>
    <dgm:cxn modelId="{4D20E970-720F-46C4-A44B-4F8237B8F0CF}" type="presParOf" srcId="{57A0189D-C902-4F9C-9218-233E0CECF274}" destId="{A2B62502-89D7-4BBE-8426-89D889EED021}" srcOrd="0" destOrd="0" presId="urn:microsoft.com/office/officeart/2005/8/layout/vList5"/>
    <dgm:cxn modelId="{E34401F5-CD90-4769-A1A9-0E0773E01534}" type="presParOf" srcId="{A2B62502-89D7-4BBE-8426-89D889EED021}" destId="{98C19C7F-A6CF-48BF-AA33-876C63C4671C}" srcOrd="0" destOrd="0" presId="urn:microsoft.com/office/officeart/2005/8/layout/vList5"/>
    <dgm:cxn modelId="{04ED10E4-C887-45CD-B81F-B0561097A726}" type="presParOf" srcId="{A2B62502-89D7-4BBE-8426-89D889EED021}" destId="{115F1F48-8653-4206-BCDB-2DF5A99AFD8F}" srcOrd="1" destOrd="0" presId="urn:microsoft.com/office/officeart/2005/8/layout/vList5"/>
    <dgm:cxn modelId="{D702B940-FF8A-4FED-A7CC-72B230841CCF}" type="presParOf" srcId="{57A0189D-C902-4F9C-9218-233E0CECF274}" destId="{960F6745-A4AB-42E5-9232-0446CFBE8C70}" srcOrd="1" destOrd="0" presId="urn:microsoft.com/office/officeart/2005/8/layout/vList5"/>
    <dgm:cxn modelId="{C2CE9B05-70C2-4F49-B18C-EEDAB64D3A4F}" type="presParOf" srcId="{57A0189D-C902-4F9C-9218-233E0CECF274}" destId="{34E7261E-EF8F-4930-B4A3-62B0AE6327E8}" srcOrd="2" destOrd="0" presId="urn:microsoft.com/office/officeart/2005/8/layout/vList5"/>
    <dgm:cxn modelId="{C02A425B-EF56-4E84-895E-7E3E443BBC57}" type="presParOf" srcId="{34E7261E-EF8F-4930-B4A3-62B0AE6327E8}" destId="{851A5C46-0AEC-4B4C-AF2A-614C9A7CADAD}" srcOrd="0" destOrd="0" presId="urn:microsoft.com/office/officeart/2005/8/layout/vList5"/>
    <dgm:cxn modelId="{FD1449C1-628F-4D22-8D38-43A709B78D20}" type="presParOf" srcId="{34E7261E-EF8F-4930-B4A3-62B0AE6327E8}" destId="{CC8841FE-924E-4547-B0F7-57B8752375DC}" srcOrd="1" destOrd="0" presId="urn:microsoft.com/office/officeart/2005/8/layout/vList5"/>
    <dgm:cxn modelId="{AEA46F1C-4C5C-4564-989A-B7645C718055}" type="presParOf" srcId="{57A0189D-C902-4F9C-9218-233E0CECF274}" destId="{C9030F75-E988-47C9-88E8-22A3BA6A9BAC}" srcOrd="3" destOrd="0" presId="urn:microsoft.com/office/officeart/2005/8/layout/vList5"/>
    <dgm:cxn modelId="{9D79AE16-51E5-4B3B-ACB7-BA3A46B25658}" type="presParOf" srcId="{57A0189D-C902-4F9C-9218-233E0CECF274}" destId="{6B9593C8-90B7-4C22-BAE4-3AA10FC681CA}" srcOrd="4" destOrd="0" presId="urn:microsoft.com/office/officeart/2005/8/layout/vList5"/>
    <dgm:cxn modelId="{BA36BCE3-AC2C-4591-977B-E274C1166847}" type="presParOf" srcId="{6B9593C8-90B7-4C22-BAE4-3AA10FC681CA}" destId="{9A48F4C2-803C-4D24-AE9C-1A730D1AEFF5}" srcOrd="0" destOrd="0" presId="urn:microsoft.com/office/officeart/2005/8/layout/vList5"/>
    <dgm:cxn modelId="{66F2341D-8653-41DC-9A24-D78C0F850D9E}" type="presParOf" srcId="{6B9593C8-90B7-4C22-BAE4-3AA10FC681CA}" destId="{B4FDC92A-5057-472F-9C87-881413DC6F6B}" srcOrd="1" destOrd="0" presId="urn:microsoft.com/office/officeart/2005/8/layout/vList5"/>
    <dgm:cxn modelId="{D934B357-8666-4426-B2F8-AD09EA701F4E}" type="presParOf" srcId="{57A0189D-C902-4F9C-9218-233E0CECF274}" destId="{2E1B7195-6E3B-4F40-8D71-2F6E9F857F0D}" srcOrd="5" destOrd="0" presId="urn:microsoft.com/office/officeart/2005/8/layout/vList5"/>
    <dgm:cxn modelId="{B9FC2A43-497F-4A82-82B6-10A046AD8209}" type="presParOf" srcId="{57A0189D-C902-4F9C-9218-233E0CECF274}" destId="{A848CF2B-CC08-4580-A671-68969657D314}" srcOrd="6" destOrd="0" presId="urn:microsoft.com/office/officeart/2005/8/layout/vList5"/>
    <dgm:cxn modelId="{F969F4FA-3FD5-46B6-9967-05F15231D707}" type="presParOf" srcId="{A848CF2B-CC08-4580-A671-68969657D314}" destId="{7BEA0E67-42A2-436A-AF4E-2DE632EE563A}" srcOrd="0" destOrd="0" presId="urn:microsoft.com/office/officeart/2005/8/layout/vList5"/>
    <dgm:cxn modelId="{DF0D4B0C-8958-4EAA-ABB9-6A2E1DF8447E}" type="presParOf" srcId="{A848CF2B-CC08-4580-A671-68969657D314}" destId="{E0715211-1A88-43C9-B347-82B87560127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9E64349B-7D1E-4546-88E9-18A545DD31CA}" type="doc">
      <dgm:prSet loTypeId="urn:microsoft.com/office/officeart/2005/8/layout/target3" loCatId="relationship" qsTypeId="urn:microsoft.com/office/officeart/2005/8/quickstyle/3d2#9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0CA0649-249C-48E2-AD9A-2859296109C0}">
      <dgm:prSet custT="1"/>
      <dgm:spPr/>
      <dgm:t>
        <a:bodyPr/>
        <a:lstStyle/>
        <a:p>
          <a:pPr rtl="0"/>
          <a:r>
            <a:rPr lang="ru-RU" sz="2000" dirty="0"/>
            <a:t>Отличие аннотации от реферата в том, что  </a:t>
          </a:r>
          <a:r>
            <a:rPr lang="ru-RU" sz="2000" i="1" dirty="0"/>
            <a:t>реферат</a:t>
          </a:r>
          <a:r>
            <a:rPr lang="ru-RU" sz="2000" dirty="0"/>
            <a:t> передает фактографическую информацию и отвечает на вопрос – </a:t>
          </a:r>
          <a:r>
            <a:rPr lang="ru-RU" sz="2000" i="1" dirty="0"/>
            <a:t>какая информация заключена в первичном документе</a:t>
          </a:r>
          <a:r>
            <a:rPr lang="ru-RU" sz="2000" dirty="0"/>
            <a:t>? </a:t>
          </a:r>
        </a:p>
      </dgm:t>
    </dgm:pt>
    <dgm:pt modelId="{5A6C83FA-631C-4B06-B284-0D8BC518CE17}" type="parTrans" cxnId="{13FAFF4D-E284-4B74-AA0D-F2AF15823CA7}">
      <dgm:prSet/>
      <dgm:spPr/>
      <dgm:t>
        <a:bodyPr/>
        <a:lstStyle/>
        <a:p>
          <a:endParaRPr lang="ru-RU" sz="2000"/>
        </a:p>
      </dgm:t>
    </dgm:pt>
    <dgm:pt modelId="{52BB3DBB-5710-45E5-B319-82C6EB4E6257}" type="sibTrans" cxnId="{13FAFF4D-E284-4B74-AA0D-F2AF15823CA7}">
      <dgm:prSet/>
      <dgm:spPr/>
      <dgm:t>
        <a:bodyPr/>
        <a:lstStyle/>
        <a:p>
          <a:endParaRPr lang="ru-RU" sz="2000"/>
        </a:p>
      </dgm:t>
    </dgm:pt>
    <dgm:pt modelId="{1F66BB18-A3CC-41A7-8677-A16886A03531}">
      <dgm:prSet custT="1"/>
      <dgm:spPr/>
      <dgm:t>
        <a:bodyPr/>
        <a:lstStyle/>
        <a:p>
          <a:pPr rtl="0"/>
          <a:r>
            <a:rPr lang="ru-RU" sz="2000" i="1" dirty="0"/>
            <a:t>Аннотация</a:t>
          </a:r>
          <a:r>
            <a:rPr lang="ru-RU" sz="2000" dirty="0"/>
            <a:t> представляет собой сжатую описательную характеристику первичного источника и отвечает на вопрос – </a:t>
          </a:r>
          <a:r>
            <a:rPr lang="ru-RU" sz="2000" i="1" dirty="0"/>
            <a:t>о чем говорится в первичном документе</a:t>
          </a:r>
          <a:r>
            <a:rPr lang="ru-RU" sz="2000" dirty="0"/>
            <a:t>? В аннотации раскрывается тематика и может быть охарактеризована структура публикации</a:t>
          </a:r>
        </a:p>
      </dgm:t>
    </dgm:pt>
    <dgm:pt modelId="{C4912CDC-1B16-472C-A3B0-5A844DF01DCE}" type="parTrans" cxnId="{7CE6210B-EBB0-4FAD-B648-48FC7EABAEE5}">
      <dgm:prSet/>
      <dgm:spPr/>
      <dgm:t>
        <a:bodyPr/>
        <a:lstStyle/>
        <a:p>
          <a:endParaRPr lang="ru-RU" sz="2000"/>
        </a:p>
      </dgm:t>
    </dgm:pt>
    <dgm:pt modelId="{E9BD0208-1DD2-420A-9292-2E2073E5E5E3}" type="sibTrans" cxnId="{7CE6210B-EBB0-4FAD-B648-48FC7EABAEE5}">
      <dgm:prSet/>
      <dgm:spPr/>
      <dgm:t>
        <a:bodyPr/>
        <a:lstStyle/>
        <a:p>
          <a:endParaRPr lang="ru-RU" sz="2000"/>
        </a:p>
      </dgm:t>
    </dgm:pt>
    <dgm:pt modelId="{F545939A-5FF0-47FC-87D9-AA6561D823C1}">
      <dgm:prSet custT="1"/>
      <dgm:spPr/>
      <dgm:t>
        <a:bodyPr/>
        <a:lstStyle/>
        <a:p>
          <a:pPr rtl="0"/>
          <a:r>
            <a:rPr lang="ru-RU" sz="2000" i="1" dirty="0"/>
            <a:t>Библиографическое описание</a:t>
          </a:r>
          <a:r>
            <a:rPr lang="ru-RU" sz="2000" dirty="0"/>
            <a:t> дает минимальное количество сведений о первичном документе, необходимых для того, чтобы составить представление о его теме, а также получить адрес для его отыскания</a:t>
          </a:r>
        </a:p>
      </dgm:t>
    </dgm:pt>
    <dgm:pt modelId="{A8759598-DD7D-4E8D-83AF-329B2F7E5F73}" type="parTrans" cxnId="{6BB55A4A-6709-42E2-9716-C51B57FE7ADF}">
      <dgm:prSet/>
      <dgm:spPr/>
      <dgm:t>
        <a:bodyPr/>
        <a:lstStyle/>
        <a:p>
          <a:endParaRPr lang="ru-RU" sz="2000"/>
        </a:p>
      </dgm:t>
    </dgm:pt>
    <dgm:pt modelId="{E23CE140-A670-4FE3-9586-EE6935A6911F}" type="sibTrans" cxnId="{6BB55A4A-6709-42E2-9716-C51B57FE7ADF}">
      <dgm:prSet/>
      <dgm:spPr/>
      <dgm:t>
        <a:bodyPr/>
        <a:lstStyle/>
        <a:p>
          <a:endParaRPr lang="ru-RU" sz="2000"/>
        </a:p>
      </dgm:t>
    </dgm:pt>
    <dgm:pt modelId="{B56ABF42-0823-41FB-993A-6D5558B55258}" type="pres">
      <dgm:prSet presAssocID="{9E64349B-7D1E-4546-88E9-18A545DD31CA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4A725A6F-DBB1-45AD-8CBB-9E203298B733}" type="pres">
      <dgm:prSet presAssocID="{80CA0649-249C-48E2-AD9A-2859296109C0}" presName="circle1" presStyleLbl="node1" presStyleIdx="0" presStyleCnt="3"/>
      <dgm:spPr/>
    </dgm:pt>
    <dgm:pt modelId="{1C43611E-B5B8-40AC-9144-DC0DA2F91176}" type="pres">
      <dgm:prSet presAssocID="{80CA0649-249C-48E2-AD9A-2859296109C0}" presName="space" presStyleCnt="0"/>
      <dgm:spPr/>
    </dgm:pt>
    <dgm:pt modelId="{43BFF696-7D48-469D-BC76-A147EDA5DFF2}" type="pres">
      <dgm:prSet presAssocID="{80CA0649-249C-48E2-AD9A-2859296109C0}" presName="rect1" presStyleLbl="alignAcc1" presStyleIdx="0" presStyleCnt="3"/>
      <dgm:spPr/>
    </dgm:pt>
    <dgm:pt modelId="{E772DC9A-52D2-429B-A7F7-35A2A2537594}" type="pres">
      <dgm:prSet presAssocID="{1F66BB18-A3CC-41A7-8677-A16886A03531}" presName="vertSpace2" presStyleLbl="node1" presStyleIdx="0" presStyleCnt="3"/>
      <dgm:spPr/>
    </dgm:pt>
    <dgm:pt modelId="{9DE5256F-2B72-4E8A-A25C-D0967D3C4043}" type="pres">
      <dgm:prSet presAssocID="{1F66BB18-A3CC-41A7-8677-A16886A03531}" presName="circle2" presStyleLbl="node1" presStyleIdx="1" presStyleCnt="3"/>
      <dgm:spPr/>
    </dgm:pt>
    <dgm:pt modelId="{A7E5F8F1-ABC1-4D36-B31F-85260C4C4231}" type="pres">
      <dgm:prSet presAssocID="{1F66BB18-A3CC-41A7-8677-A16886A03531}" presName="rect2" presStyleLbl="alignAcc1" presStyleIdx="1" presStyleCnt="3"/>
      <dgm:spPr/>
    </dgm:pt>
    <dgm:pt modelId="{F3520661-1D04-43F7-8A8A-65CB15B1AABD}" type="pres">
      <dgm:prSet presAssocID="{F545939A-5FF0-47FC-87D9-AA6561D823C1}" presName="vertSpace3" presStyleLbl="node1" presStyleIdx="1" presStyleCnt="3"/>
      <dgm:spPr/>
    </dgm:pt>
    <dgm:pt modelId="{A038F55D-8564-4304-A7C4-1BE3E3C2B03A}" type="pres">
      <dgm:prSet presAssocID="{F545939A-5FF0-47FC-87D9-AA6561D823C1}" presName="circle3" presStyleLbl="node1" presStyleIdx="2" presStyleCnt="3"/>
      <dgm:spPr/>
    </dgm:pt>
    <dgm:pt modelId="{6694F379-EBFF-4028-8882-FE4B1EA09EB6}" type="pres">
      <dgm:prSet presAssocID="{F545939A-5FF0-47FC-87D9-AA6561D823C1}" presName="rect3" presStyleLbl="alignAcc1" presStyleIdx="2" presStyleCnt="3"/>
      <dgm:spPr/>
    </dgm:pt>
    <dgm:pt modelId="{9892F480-C56D-4A1A-8F0D-EDF046DC1105}" type="pres">
      <dgm:prSet presAssocID="{80CA0649-249C-48E2-AD9A-2859296109C0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A2119927-B328-4931-B589-264AA5428B26}" type="pres">
      <dgm:prSet presAssocID="{1F66BB18-A3CC-41A7-8677-A16886A03531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B8DA82F4-1921-4A5E-A835-6106808C079B}" type="pres">
      <dgm:prSet presAssocID="{F545939A-5FF0-47FC-87D9-AA6561D823C1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7CE6210B-EBB0-4FAD-B648-48FC7EABAEE5}" srcId="{9E64349B-7D1E-4546-88E9-18A545DD31CA}" destId="{1F66BB18-A3CC-41A7-8677-A16886A03531}" srcOrd="1" destOrd="0" parTransId="{C4912CDC-1B16-472C-A3B0-5A844DF01DCE}" sibTransId="{E9BD0208-1DD2-420A-9292-2E2073E5E5E3}"/>
    <dgm:cxn modelId="{397A6040-ECC5-4A0B-B11F-36105B8F1BF5}" type="presOf" srcId="{1F66BB18-A3CC-41A7-8677-A16886A03531}" destId="{A2119927-B328-4931-B589-264AA5428B26}" srcOrd="1" destOrd="0" presId="urn:microsoft.com/office/officeart/2005/8/layout/target3"/>
    <dgm:cxn modelId="{6BB55A4A-6709-42E2-9716-C51B57FE7ADF}" srcId="{9E64349B-7D1E-4546-88E9-18A545DD31CA}" destId="{F545939A-5FF0-47FC-87D9-AA6561D823C1}" srcOrd="2" destOrd="0" parTransId="{A8759598-DD7D-4E8D-83AF-329B2F7E5F73}" sibTransId="{E23CE140-A670-4FE3-9586-EE6935A6911F}"/>
    <dgm:cxn modelId="{13FAFF4D-E284-4B74-AA0D-F2AF15823CA7}" srcId="{9E64349B-7D1E-4546-88E9-18A545DD31CA}" destId="{80CA0649-249C-48E2-AD9A-2859296109C0}" srcOrd="0" destOrd="0" parTransId="{5A6C83FA-631C-4B06-B284-0D8BC518CE17}" sibTransId="{52BB3DBB-5710-45E5-B319-82C6EB4E6257}"/>
    <dgm:cxn modelId="{87701E91-FA96-4D60-8E64-2C04254F376A}" type="presOf" srcId="{1F66BB18-A3CC-41A7-8677-A16886A03531}" destId="{A7E5F8F1-ABC1-4D36-B31F-85260C4C4231}" srcOrd="0" destOrd="0" presId="urn:microsoft.com/office/officeart/2005/8/layout/target3"/>
    <dgm:cxn modelId="{F2EBE996-6F85-4BEC-9504-3C37F7EC9F6F}" type="presOf" srcId="{80CA0649-249C-48E2-AD9A-2859296109C0}" destId="{9892F480-C56D-4A1A-8F0D-EDF046DC1105}" srcOrd="1" destOrd="0" presId="urn:microsoft.com/office/officeart/2005/8/layout/target3"/>
    <dgm:cxn modelId="{B62F0ED4-11F8-4900-A8B5-2CB0746FF4F8}" type="presOf" srcId="{F545939A-5FF0-47FC-87D9-AA6561D823C1}" destId="{B8DA82F4-1921-4A5E-A835-6106808C079B}" srcOrd="1" destOrd="0" presId="urn:microsoft.com/office/officeart/2005/8/layout/target3"/>
    <dgm:cxn modelId="{9E5825D5-3A7E-400C-92DD-7BA58087EAD9}" type="presOf" srcId="{F545939A-5FF0-47FC-87D9-AA6561D823C1}" destId="{6694F379-EBFF-4028-8882-FE4B1EA09EB6}" srcOrd="0" destOrd="0" presId="urn:microsoft.com/office/officeart/2005/8/layout/target3"/>
    <dgm:cxn modelId="{91BBA8DC-C895-4A5E-BFF2-02FF5FF528DD}" type="presOf" srcId="{9E64349B-7D1E-4546-88E9-18A545DD31CA}" destId="{B56ABF42-0823-41FB-993A-6D5558B55258}" srcOrd="0" destOrd="0" presId="urn:microsoft.com/office/officeart/2005/8/layout/target3"/>
    <dgm:cxn modelId="{A17707FB-0B07-430A-830D-FB34B8D0C090}" type="presOf" srcId="{80CA0649-249C-48E2-AD9A-2859296109C0}" destId="{43BFF696-7D48-469D-BC76-A147EDA5DFF2}" srcOrd="0" destOrd="0" presId="urn:microsoft.com/office/officeart/2005/8/layout/target3"/>
    <dgm:cxn modelId="{28401DF7-5883-42BA-88CD-A45171BBF543}" type="presParOf" srcId="{B56ABF42-0823-41FB-993A-6D5558B55258}" destId="{4A725A6F-DBB1-45AD-8CBB-9E203298B733}" srcOrd="0" destOrd="0" presId="urn:microsoft.com/office/officeart/2005/8/layout/target3"/>
    <dgm:cxn modelId="{A6CF6621-415A-4CA6-B94A-EAF0F8118F49}" type="presParOf" srcId="{B56ABF42-0823-41FB-993A-6D5558B55258}" destId="{1C43611E-B5B8-40AC-9144-DC0DA2F91176}" srcOrd="1" destOrd="0" presId="urn:microsoft.com/office/officeart/2005/8/layout/target3"/>
    <dgm:cxn modelId="{A419EA0B-7874-462D-868F-DE862AB12C3B}" type="presParOf" srcId="{B56ABF42-0823-41FB-993A-6D5558B55258}" destId="{43BFF696-7D48-469D-BC76-A147EDA5DFF2}" srcOrd="2" destOrd="0" presId="urn:microsoft.com/office/officeart/2005/8/layout/target3"/>
    <dgm:cxn modelId="{1791A973-3F2D-4149-B1EF-06CC87B13EC0}" type="presParOf" srcId="{B56ABF42-0823-41FB-993A-6D5558B55258}" destId="{E772DC9A-52D2-429B-A7F7-35A2A2537594}" srcOrd="3" destOrd="0" presId="urn:microsoft.com/office/officeart/2005/8/layout/target3"/>
    <dgm:cxn modelId="{83EECDCB-C505-465D-A6DA-082F83808B13}" type="presParOf" srcId="{B56ABF42-0823-41FB-993A-6D5558B55258}" destId="{9DE5256F-2B72-4E8A-A25C-D0967D3C4043}" srcOrd="4" destOrd="0" presId="urn:microsoft.com/office/officeart/2005/8/layout/target3"/>
    <dgm:cxn modelId="{24173E3E-4D7D-4082-BD4D-70954FBC527A}" type="presParOf" srcId="{B56ABF42-0823-41FB-993A-6D5558B55258}" destId="{A7E5F8F1-ABC1-4D36-B31F-85260C4C4231}" srcOrd="5" destOrd="0" presId="urn:microsoft.com/office/officeart/2005/8/layout/target3"/>
    <dgm:cxn modelId="{7DAB5AFE-D3BF-4486-93A3-D26D7803E8AC}" type="presParOf" srcId="{B56ABF42-0823-41FB-993A-6D5558B55258}" destId="{F3520661-1D04-43F7-8A8A-65CB15B1AABD}" srcOrd="6" destOrd="0" presId="urn:microsoft.com/office/officeart/2005/8/layout/target3"/>
    <dgm:cxn modelId="{52E5AB41-DD22-48EC-8984-3BD10B7D4FB3}" type="presParOf" srcId="{B56ABF42-0823-41FB-993A-6D5558B55258}" destId="{A038F55D-8564-4304-A7C4-1BE3E3C2B03A}" srcOrd="7" destOrd="0" presId="urn:microsoft.com/office/officeart/2005/8/layout/target3"/>
    <dgm:cxn modelId="{9404883E-1707-4B05-9A68-E217AE7804AA}" type="presParOf" srcId="{B56ABF42-0823-41FB-993A-6D5558B55258}" destId="{6694F379-EBFF-4028-8882-FE4B1EA09EB6}" srcOrd="8" destOrd="0" presId="urn:microsoft.com/office/officeart/2005/8/layout/target3"/>
    <dgm:cxn modelId="{962EA86D-2FBF-4704-9A3F-1788452C5FB6}" type="presParOf" srcId="{B56ABF42-0823-41FB-993A-6D5558B55258}" destId="{9892F480-C56D-4A1A-8F0D-EDF046DC1105}" srcOrd="9" destOrd="0" presId="urn:microsoft.com/office/officeart/2005/8/layout/target3"/>
    <dgm:cxn modelId="{CB132D50-872E-413C-AA12-B75E29732D5B}" type="presParOf" srcId="{B56ABF42-0823-41FB-993A-6D5558B55258}" destId="{A2119927-B328-4931-B589-264AA5428B26}" srcOrd="10" destOrd="0" presId="urn:microsoft.com/office/officeart/2005/8/layout/target3"/>
    <dgm:cxn modelId="{33A33714-3958-4A0E-A8D5-E862C134AC62}" type="presParOf" srcId="{B56ABF42-0823-41FB-993A-6D5558B55258}" destId="{B8DA82F4-1921-4A5E-A835-6106808C079B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BD47F1-8FF4-431B-BC45-75031E2FB4A3}" type="doc">
      <dgm:prSet loTypeId="urn:microsoft.com/office/officeart/2005/8/layout/venn1" loCatId="relationship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2E3D75-F279-4726-ACB3-1B04A7A0355A}">
      <dgm:prSet custT="1"/>
      <dgm:spPr/>
      <dgm:t>
        <a:bodyPr/>
        <a:lstStyle/>
        <a:p>
          <a:pPr rtl="0"/>
          <a:r>
            <a:rPr lang="ru-RU" sz="2000" b="1" dirty="0"/>
            <a:t>Информативная</a:t>
          </a:r>
          <a:r>
            <a:rPr lang="ru-RU" sz="2000" dirty="0"/>
            <a:t> – передает фактографическую информацию, информативность является наиболее существенной и отличительной чертой реферата</a:t>
          </a:r>
        </a:p>
      </dgm:t>
    </dgm:pt>
    <dgm:pt modelId="{B28798F5-AD0E-44C0-9F0D-EECCEB2D1A16}" type="parTrans" cxnId="{54EB9C69-5CD4-4066-9529-F64AFE9FE49D}">
      <dgm:prSet/>
      <dgm:spPr/>
      <dgm:t>
        <a:bodyPr/>
        <a:lstStyle/>
        <a:p>
          <a:endParaRPr lang="ru-RU" sz="6000"/>
        </a:p>
      </dgm:t>
    </dgm:pt>
    <dgm:pt modelId="{C585C01E-EF7D-4250-ACB2-A609A02DDBB8}" type="sibTrans" cxnId="{54EB9C69-5CD4-4066-9529-F64AFE9FE49D}">
      <dgm:prSet/>
      <dgm:spPr/>
      <dgm:t>
        <a:bodyPr/>
        <a:lstStyle/>
        <a:p>
          <a:endParaRPr lang="ru-RU" sz="6000"/>
        </a:p>
      </dgm:t>
    </dgm:pt>
    <dgm:pt modelId="{43C90C57-00C0-4795-9C5E-D8C4FDA4D6F9}">
      <dgm:prSet custT="1"/>
      <dgm:spPr/>
      <dgm:t>
        <a:bodyPr/>
        <a:lstStyle/>
        <a:p>
          <a:pPr rtl="0"/>
          <a:r>
            <a:rPr lang="ru-RU" sz="2000" b="1" dirty="0"/>
            <a:t>Поисковая </a:t>
          </a:r>
          <a:r>
            <a:rPr lang="ru-RU" sz="2000" dirty="0"/>
            <a:t>– по рефератам осуществляется поиск информации и, в широком смысле слова, реферат является поисковым образом документа, в котором на естественном языке излагается основное содержание первичного документа</a:t>
          </a:r>
        </a:p>
      </dgm:t>
    </dgm:pt>
    <dgm:pt modelId="{B2640452-C2CA-493D-9372-B53259E36C26}" type="parTrans" cxnId="{B89BBAC7-B95F-408F-B470-C8E81ADE2C7E}">
      <dgm:prSet/>
      <dgm:spPr/>
      <dgm:t>
        <a:bodyPr/>
        <a:lstStyle/>
        <a:p>
          <a:endParaRPr lang="ru-RU" sz="6000"/>
        </a:p>
      </dgm:t>
    </dgm:pt>
    <dgm:pt modelId="{6CFF2754-A37C-49B9-BFED-80A1E06C20D0}" type="sibTrans" cxnId="{B89BBAC7-B95F-408F-B470-C8E81ADE2C7E}">
      <dgm:prSet/>
      <dgm:spPr/>
      <dgm:t>
        <a:bodyPr/>
        <a:lstStyle/>
        <a:p>
          <a:endParaRPr lang="ru-RU" sz="6000"/>
        </a:p>
      </dgm:t>
    </dgm:pt>
    <dgm:pt modelId="{9BB4FAD9-736E-4D31-B895-FDBD4BFEDA4D}">
      <dgm:prSet custT="1"/>
      <dgm:spPr/>
      <dgm:t>
        <a:bodyPr/>
        <a:lstStyle/>
        <a:p>
          <a:pPr rtl="0"/>
          <a:r>
            <a:rPr lang="ru-RU" sz="2000" b="1" dirty="0"/>
            <a:t>Справочная</a:t>
          </a:r>
          <a:r>
            <a:rPr lang="ru-RU" sz="2000" dirty="0"/>
            <a:t> – извлекаемая из реферата информация носит справочный характер</a:t>
          </a:r>
        </a:p>
      </dgm:t>
    </dgm:pt>
    <dgm:pt modelId="{1F97FFBE-DA59-4275-A124-549391105068}" type="parTrans" cxnId="{309D2275-6F9D-4FE2-AA13-73590D8D3084}">
      <dgm:prSet/>
      <dgm:spPr/>
      <dgm:t>
        <a:bodyPr/>
        <a:lstStyle/>
        <a:p>
          <a:endParaRPr lang="ru-RU" sz="6000"/>
        </a:p>
      </dgm:t>
    </dgm:pt>
    <dgm:pt modelId="{0C757A6C-9DA9-46A6-8FFF-1CB80525ED11}" type="sibTrans" cxnId="{309D2275-6F9D-4FE2-AA13-73590D8D3084}">
      <dgm:prSet/>
      <dgm:spPr/>
      <dgm:t>
        <a:bodyPr/>
        <a:lstStyle/>
        <a:p>
          <a:endParaRPr lang="ru-RU" sz="6000"/>
        </a:p>
      </dgm:t>
    </dgm:pt>
    <dgm:pt modelId="{9837A85A-E5C2-49B8-8986-752A9C3DB857}">
      <dgm:prSet custT="1"/>
      <dgm:spPr/>
      <dgm:t>
        <a:bodyPr/>
        <a:lstStyle/>
        <a:p>
          <a:pPr rtl="0"/>
          <a:r>
            <a:rPr lang="ru-RU" sz="2000" b="1" dirty="0"/>
            <a:t>Индикативная </a:t>
          </a:r>
          <a:r>
            <a:rPr lang="ru-RU" sz="2000" dirty="0"/>
            <a:t>– когда в реферате ограничиваются названием или перечислением основных вопросов содержания</a:t>
          </a:r>
        </a:p>
      </dgm:t>
    </dgm:pt>
    <dgm:pt modelId="{196C361B-1E34-4914-BDFA-95CB1743EF3A}" type="parTrans" cxnId="{15012EE7-5025-4C44-9F3C-EEE81B37DA82}">
      <dgm:prSet/>
      <dgm:spPr/>
      <dgm:t>
        <a:bodyPr/>
        <a:lstStyle/>
        <a:p>
          <a:endParaRPr lang="ru-RU" sz="6000"/>
        </a:p>
      </dgm:t>
    </dgm:pt>
    <dgm:pt modelId="{6241B03A-9739-456A-9BC7-87BE127CAC60}" type="sibTrans" cxnId="{15012EE7-5025-4C44-9F3C-EEE81B37DA82}">
      <dgm:prSet/>
      <dgm:spPr/>
      <dgm:t>
        <a:bodyPr/>
        <a:lstStyle/>
        <a:p>
          <a:endParaRPr lang="ru-RU" sz="6000"/>
        </a:p>
      </dgm:t>
    </dgm:pt>
    <dgm:pt modelId="{EE068957-A248-4200-B9CB-0282AB3EFCDB}">
      <dgm:prSet custT="1"/>
      <dgm:spPr/>
      <dgm:t>
        <a:bodyPr/>
        <a:lstStyle/>
        <a:p>
          <a:pPr rtl="0"/>
          <a:r>
            <a:rPr lang="ru-RU" sz="2000" b="1" dirty="0"/>
            <a:t>Сигнальная</a:t>
          </a:r>
          <a:r>
            <a:rPr lang="ru-RU" sz="2000" dirty="0"/>
            <a:t> – если рефераты выходят в свет до появления первичных документов</a:t>
          </a:r>
        </a:p>
      </dgm:t>
    </dgm:pt>
    <dgm:pt modelId="{3BE6DACF-2EB5-4B77-85E3-ED3831BF65D6}" type="parTrans" cxnId="{C2A28579-1F79-4D57-87DF-B9E5BD3B2281}">
      <dgm:prSet/>
      <dgm:spPr/>
      <dgm:t>
        <a:bodyPr/>
        <a:lstStyle/>
        <a:p>
          <a:endParaRPr lang="ru-RU" sz="6000"/>
        </a:p>
      </dgm:t>
    </dgm:pt>
    <dgm:pt modelId="{EC1FD045-4951-4C42-A9ED-2D7E1DF509CC}" type="sibTrans" cxnId="{C2A28579-1F79-4D57-87DF-B9E5BD3B2281}">
      <dgm:prSet/>
      <dgm:spPr/>
      <dgm:t>
        <a:bodyPr/>
        <a:lstStyle/>
        <a:p>
          <a:endParaRPr lang="ru-RU" sz="6000"/>
        </a:p>
      </dgm:t>
    </dgm:pt>
    <dgm:pt modelId="{45C84849-539C-4F32-8CC0-7886BB2D393F}">
      <dgm:prSet custT="1"/>
      <dgm:spPr/>
      <dgm:t>
        <a:bodyPr/>
        <a:lstStyle/>
        <a:p>
          <a:pPr rtl="0"/>
          <a:endParaRPr lang="ru-RU" sz="6000" dirty="0"/>
        </a:p>
      </dgm:t>
    </dgm:pt>
    <dgm:pt modelId="{0A16837F-C643-4330-857E-14F5D806ECC9}" type="parTrans" cxnId="{45E16685-C20E-4231-8C1E-3556EE6378F4}">
      <dgm:prSet/>
      <dgm:spPr/>
      <dgm:t>
        <a:bodyPr/>
        <a:lstStyle/>
        <a:p>
          <a:endParaRPr lang="ru-RU" sz="6000"/>
        </a:p>
      </dgm:t>
    </dgm:pt>
    <dgm:pt modelId="{51A6DA28-E698-481B-9A5C-B9848956AC6D}" type="sibTrans" cxnId="{45E16685-C20E-4231-8C1E-3556EE6378F4}">
      <dgm:prSet/>
      <dgm:spPr/>
      <dgm:t>
        <a:bodyPr/>
        <a:lstStyle/>
        <a:p>
          <a:endParaRPr lang="ru-RU" sz="6000"/>
        </a:p>
      </dgm:t>
    </dgm:pt>
    <dgm:pt modelId="{5AE1CC5C-39DD-4E2A-BDE4-A662DA67A953}" type="pres">
      <dgm:prSet presAssocID="{3DBD47F1-8FF4-431B-BC45-75031E2FB4A3}" presName="compositeShape" presStyleCnt="0">
        <dgm:presLayoutVars>
          <dgm:chMax val="7"/>
          <dgm:dir/>
          <dgm:resizeHandles val="exact"/>
        </dgm:presLayoutVars>
      </dgm:prSet>
      <dgm:spPr/>
    </dgm:pt>
    <dgm:pt modelId="{5959A025-95F2-4034-AB20-EB29C4DF65B5}" type="pres">
      <dgm:prSet presAssocID="{452E3D75-F279-4726-ACB3-1B04A7A0355A}" presName="circ1" presStyleLbl="vennNode1" presStyleIdx="0" presStyleCnt="6" custLinFactNeighborX="1630" custLinFactNeighborY="13790"/>
      <dgm:spPr/>
    </dgm:pt>
    <dgm:pt modelId="{8231D927-0E80-41CF-8CE7-1F27D6DF7DC0}" type="pres">
      <dgm:prSet presAssocID="{452E3D75-F279-4726-ACB3-1B04A7A0355A}" presName="circ1Tx" presStyleLbl="revTx" presStyleIdx="0" presStyleCnt="0" custScaleX="192026" custLinFactNeighborX="-40380" custLinFactNeighborY="18553">
        <dgm:presLayoutVars>
          <dgm:chMax val="0"/>
          <dgm:chPref val="0"/>
          <dgm:bulletEnabled val="1"/>
        </dgm:presLayoutVars>
      </dgm:prSet>
      <dgm:spPr/>
    </dgm:pt>
    <dgm:pt modelId="{C20E0DDB-12DC-4B6F-A5DE-7B4A227669F8}" type="pres">
      <dgm:prSet presAssocID="{43C90C57-00C0-4795-9C5E-D8C4FDA4D6F9}" presName="circ2" presStyleLbl="vennNode1" presStyleIdx="1" presStyleCnt="6" custLinFactNeighborX="-1350" custLinFactNeighborY="16103"/>
      <dgm:spPr/>
    </dgm:pt>
    <dgm:pt modelId="{EB5529AB-E9A3-4FAC-A00F-00E186B29F98}" type="pres">
      <dgm:prSet presAssocID="{43C90C57-00C0-4795-9C5E-D8C4FDA4D6F9}" presName="circ2Tx" presStyleLbl="revTx" presStyleIdx="0" presStyleCnt="0" custScaleX="157074" custLinFactNeighborX="22036" custLinFactNeighborY="14681">
        <dgm:presLayoutVars>
          <dgm:chMax val="0"/>
          <dgm:chPref val="0"/>
          <dgm:bulletEnabled val="1"/>
        </dgm:presLayoutVars>
      </dgm:prSet>
      <dgm:spPr/>
    </dgm:pt>
    <dgm:pt modelId="{2A38536E-6A72-4042-B44C-27FFE28568BD}" type="pres">
      <dgm:prSet presAssocID="{9BB4FAD9-736E-4D31-B895-FDBD4BFEDA4D}" presName="circ3" presStyleLbl="vennNode1" presStyleIdx="2" presStyleCnt="6" custLinFactNeighborX="-1350" custLinFactNeighborY="20730"/>
      <dgm:spPr/>
    </dgm:pt>
    <dgm:pt modelId="{3F74C566-52A1-4297-9EA1-BFA5BE64B6FA}" type="pres">
      <dgm:prSet presAssocID="{9BB4FAD9-736E-4D31-B895-FDBD4BFEDA4D}" presName="circ3Tx" presStyleLbl="revTx" presStyleIdx="0" presStyleCnt="0" custLinFactNeighborX="-10105" custLinFactNeighborY="61595">
        <dgm:presLayoutVars>
          <dgm:chMax val="0"/>
          <dgm:chPref val="0"/>
          <dgm:bulletEnabled val="1"/>
        </dgm:presLayoutVars>
      </dgm:prSet>
      <dgm:spPr/>
    </dgm:pt>
    <dgm:pt modelId="{F9F61934-0844-4D2E-8E39-1615EF6D2C2D}" type="pres">
      <dgm:prSet presAssocID="{9837A85A-E5C2-49B8-8986-752A9C3DB857}" presName="circ4" presStyleLbl="vennNode1" presStyleIdx="3" presStyleCnt="6" custLinFactNeighborX="1630" custLinFactNeighborY="14589"/>
      <dgm:spPr/>
    </dgm:pt>
    <dgm:pt modelId="{F99CDA57-5534-4131-AE12-68DD6C2D3EF8}" type="pres">
      <dgm:prSet presAssocID="{9837A85A-E5C2-49B8-8986-752A9C3DB857}" presName="circ4Tx" presStyleLbl="revTx" presStyleIdx="0" presStyleCnt="0" custLinFactNeighborX="-99869" custLinFactNeighborY="-17502">
        <dgm:presLayoutVars>
          <dgm:chMax val="0"/>
          <dgm:chPref val="0"/>
          <dgm:bulletEnabled val="1"/>
        </dgm:presLayoutVars>
      </dgm:prSet>
      <dgm:spPr/>
    </dgm:pt>
    <dgm:pt modelId="{9B5E581D-0328-4266-9C6A-666979C50B52}" type="pres">
      <dgm:prSet presAssocID="{EE068957-A248-4200-B9CB-0282AB3EFCDB}" presName="circ5" presStyleLbl="vennNode1" presStyleIdx="4" presStyleCnt="6" custLinFactNeighborX="-3811" custLinFactNeighborY="8097"/>
      <dgm:spPr/>
    </dgm:pt>
    <dgm:pt modelId="{2005D708-C2AD-4336-AC47-ADFFEE4EF071}" type="pres">
      <dgm:prSet presAssocID="{EE068957-A248-4200-B9CB-0282AB3EFCDB}" presName="circ5Tx" presStyleLbl="revTx" presStyleIdx="0" presStyleCnt="0" custLinFactNeighborX="-14269" custLinFactNeighborY="-79898">
        <dgm:presLayoutVars>
          <dgm:chMax val="0"/>
          <dgm:chPref val="0"/>
          <dgm:bulletEnabled val="1"/>
        </dgm:presLayoutVars>
      </dgm:prSet>
      <dgm:spPr/>
    </dgm:pt>
    <dgm:pt modelId="{78484C70-F3EE-4A3A-8164-5D6EFFE04931}" type="pres">
      <dgm:prSet presAssocID="{45C84849-539C-4F32-8CC0-7886BB2D393F}" presName="circ6" presStyleLbl="vennNode1" presStyleIdx="5" presStyleCnt="6" custLinFactNeighborX="4611" custLinFactNeighborY="16103"/>
      <dgm:spPr/>
    </dgm:pt>
    <dgm:pt modelId="{305D53E2-39E2-431F-AB04-362BC8F50DBC}" type="pres">
      <dgm:prSet presAssocID="{45C84849-539C-4F32-8CC0-7886BB2D393F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97F0585B-B755-4F9D-BA4D-009CCB6BBDA6}" type="presOf" srcId="{43C90C57-00C0-4795-9C5E-D8C4FDA4D6F9}" destId="{EB5529AB-E9A3-4FAC-A00F-00E186B29F98}" srcOrd="0" destOrd="0" presId="urn:microsoft.com/office/officeart/2005/8/layout/venn1"/>
    <dgm:cxn modelId="{75DD1165-4F5F-48CF-881C-4185226C3532}" type="presOf" srcId="{9837A85A-E5C2-49B8-8986-752A9C3DB857}" destId="{F99CDA57-5534-4131-AE12-68DD6C2D3EF8}" srcOrd="0" destOrd="0" presId="urn:microsoft.com/office/officeart/2005/8/layout/venn1"/>
    <dgm:cxn modelId="{BD1C8747-655A-4D90-B1DB-0C787EB771DA}" type="presOf" srcId="{45C84849-539C-4F32-8CC0-7886BB2D393F}" destId="{305D53E2-39E2-431F-AB04-362BC8F50DBC}" srcOrd="0" destOrd="0" presId="urn:microsoft.com/office/officeart/2005/8/layout/venn1"/>
    <dgm:cxn modelId="{54EB9C69-5CD4-4066-9529-F64AFE9FE49D}" srcId="{3DBD47F1-8FF4-431B-BC45-75031E2FB4A3}" destId="{452E3D75-F279-4726-ACB3-1B04A7A0355A}" srcOrd="0" destOrd="0" parTransId="{B28798F5-AD0E-44C0-9F0D-EECCEB2D1A16}" sibTransId="{C585C01E-EF7D-4250-ACB2-A609A02DDBB8}"/>
    <dgm:cxn modelId="{309D2275-6F9D-4FE2-AA13-73590D8D3084}" srcId="{3DBD47F1-8FF4-431B-BC45-75031E2FB4A3}" destId="{9BB4FAD9-736E-4D31-B895-FDBD4BFEDA4D}" srcOrd="2" destOrd="0" parTransId="{1F97FFBE-DA59-4275-A124-549391105068}" sibTransId="{0C757A6C-9DA9-46A6-8FFF-1CB80525ED11}"/>
    <dgm:cxn modelId="{C2A28579-1F79-4D57-87DF-B9E5BD3B2281}" srcId="{3DBD47F1-8FF4-431B-BC45-75031E2FB4A3}" destId="{EE068957-A248-4200-B9CB-0282AB3EFCDB}" srcOrd="4" destOrd="0" parTransId="{3BE6DACF-2EB5-4B77-85E3-ED3831BF65D6}" sibTransId="{EC1FD045-4951-4C42-A9ED-2D7E1DF509CC}"/>
    <dgm:cxn modelId="{8408FB82-7A6C-47C5-9F88-DD9BAF7A7CD1}" type="presOf" srcId="{9BB4FAD9-736E-4D31-B895-FDBD4BFEDA4D}" destId="{3F74C566-52A1-4297-9EA1-BFA5BE64B6FA}" srcOrd="0" destOrd="0" presId="urn:microsoft.com/office/officeart/2005/8/layout/venn1"/>
    <dgm:cxn modelId="{45E16685-C20E-4231-8C1E-3556EE6378F4}" srcId="{3DBD47F1-8FF4-431B-BC45-75031E2FB4A3}" destId="{45C84849-539C-4F32-8CC0-7886BB2D393F}" srcOrd="5" destOrd="0" parTransId="{0A16837F-C643-4330-857E-14F5D806ECC9}" sibTransId="{51A6DA28-E698-481B-9A5C-B9848956AC6D}"/>
    <dgm:cxn modelId="{9AE74886-A1DB-4E5D-8EE1-E5F01BE11AB3}" type="presOf" srcId="{EE068957-A248-4200-B9CB-0282AB3EFCDB}" destId="{2005D708-C2AD-4336-AC47-ADFFEE4EF071}" srcOrd="0" destOrd="0" presId="urn:microsoft.com/office/officeart/2005/8/layout/venn1"/>
    <dgm:cxn modelId="{7C50AD87-35B9-4912-BEFD-117745362AC6}" type="presOf" srcId="{452E3D75-F279-4726-ACB3-1B04A7A0355A}" destId="{8231D927-0E80-41CF-8CE7-1F27D6DF7DC0}" srcOrd="0" destOrd="0" presId="urn:microsoft.com/office/officeart/2005/8/layout/venn1"/>
    <dgm:cxn modelId="{976FDA8A-AF38-4AD8-B339-E5AE91A718E8}" type="presOf" srcId="{3DBD47F1-8FF4-431B-BC45-75031E2FB4A3}" destId="{5AE1CC5C-39DD-4E2A-BDE4-A662DA67A953}" srcOrd="0" destOrd="0" presId="urn:microsoft.com/office/officeart/2005/8/layout/venn1"/>
    <dgm:cxn modelId="{B89BBAC7-B95F-408F-B470-C8E81ADE2C7E}" srcId="{3DBD47F1-8FF4-431B-BC45-75031E2FB4A3}" destId="{43C90C57-00C0-4795-9C5E-D8C4FDA4D6F9}" srcOrd="1" destOrd="0" parTransId="{B2640452-C2CA-493D-9372-B53259E36C26}" sibTransId="{6CFF2754-A37C-49B9-BFED-80A1E06C20D0}"/>
    <dgm:cxn modelId="{15012EE7-5025-4C44-9F3C-EEE81B37DA82}" srcId="{3DBD47F1-8FF4-431B-BC45-75031E2FB4A3}" destId="{9837A85A-E5C2-49B8-8986-752A9C3DB857}" srcOrd="3" destOrd="0" parTransId="{196C361B-1E34-4914-BDFA-95CB1743EF3A}" sibTransId="{6241B03A-9739-456A-9BC7-87BE127CAC60}"/>
    <dgm:cxn modelId="{D72DFE8A-653B-4FCB-B62F-FB9AB03AE707}" type="presParOf" srcId="{5AE1CC5C-39DD-4E2A-BDE4-A662DA67A953}" destId="{5959A025-95F2-4034-AB20-EB29C4DF65B5}" srcOrd="0" destOrd="0" presId="urn:microsoft.com/office/officeart/2005/8/layout/venn1"/>
    <dgm:cxn modelId="{68D8515D-58EE-4B1C-931D-A6265CBFBFF5}" type="presParOf" srcId="{5AE1CC5C-39DD-4E2A-BDE4-A662DA67A953}" destId="{8231D927-0E80-41CF-8CE7-1F27D6DF7DC0}" srcOrd="1" destOrd="0" presId="urn:microsoft.com/office/officeart/2005/8/layout/venn1"/>
    <dgm:cxn modelId="{A20B1533-C6AD-4D7A-95F0-7935661DA8F2}" type="presParOf" srcId="{5AE1CC5C-39DD-4E2A-BDE4-A662DA67A953}" destId="{C20E0DDB-12DC-4B6F-A5DE-7B4A227669F8}" srcOrd="2" destOrd="0" presId="urn:microsoft.com/office/officeart/2005/8/layout/venn1"/>
    <dgm:cxn modelId="{CCC0AA16-BB30-4F73-8974-4DE521B1DDDA}" type="presParOf" srcId="{5AE1CC5C-39DD-4E2A-BDE4-A662DA67A953}" destId="{EB5529AB-E9A3-4FAC-A00F-00E186B29F98}" srcOrd="3" destOrd="0" presId="urn:microsoft.com/office/officeart/2005/8/layout/venn1"/>
    <dgm:cxn modelId="{57F5A877-4E8A-43B6-87F4-1719D400144B}" type="presParOf" srcId="{5AE1CC5C-39DD-4E2A-BDE4-A662DA67A953}" destId="{2A38536E-6A72-4042-B44C-27FFE28568BD}" srcOrd="4" destOrd="0" presId="urn:microsoft.com/office/officeart/2005/8/layout/venn1"/>
    <dgm:cxn modelId="{A3C5FDA2-020B-49E0-9FE7-3ABB4F7D1D68}" type="presParOf" srcId="{5AE1CC5C-39DD-4E2A-BDE4-A662DA67A953}" destId="{3F74C566-52A1-4297-9EA1-BFA5BE64B6FA}" srcOrd="5" destOrd="0" presId="urn:microsoft.com/office/officeart/2005/8/layout/venn1"/>
    <dgm:cxn modelId="{F4D746FF-CF79-4441-BA8A-10A1C4F72431}" type="presParOf" srcId="{5AE1CC5C-39DD-4E2A-BDE4-A662DA67A953}" destId="{F9F61934-0844-4D2E-8E39-1615EF6D2C2D}" srcOrd="6" destOrd="0" presId="urn:microsoft.com/office/officeart/2005/8/layout/venn1"/>
    <dgm:cxn modelId="{C6C4BFEB-8BB3-4B9A-BB5A-8700B8769A2C}" type="presParOf" srcId="{5AE1CC5C-39DD-4E2A-BDE4-A662DA67A953}" destId="{F99CDA57-5534-4131-AE12-68DD6C2D3EF8}" srcOrd="7" destOrd="0" presId="urn:microsoft.com/office/officeart/2005/8/layout/venn1"/>
    <dgm:cxn modelId="{44D1AF64-E37A-4017-B9E5-774DC688DD8A}" type="presParOf" srcId="{5AE1CC5C-39DD-4E2A-BDE4-A662DA67A953}" destId="{9B5E581D-0328-4266-9C6A-666979C50B52}" srcOrd="8" destOrd="0" presId="urn:microsoft.com/office/officeart/2005/8/layout/venn1"/>
    <dgm:cxn modelId="{C5DB65AD-92E2-4A07-8F59-7D5D78DC7422}" type="presParOf" srcId="{5AE1CC5C-39DD-4E2A-BDE4-A662DA67A953}" destId="{2005D708-C2AD-4336-AC47-ADFFEE4EF071}" srcOrd="9" destOrd="0" presId="urn:microsoft.com/office/officeart/2005/8/layout/venn1"/>
    <dgm:cxn modelId="{4148FD74-6202-4835-9936-6FBD60602A79}" type="presParOf" srcId="{5AE1CC5C-39DD-4E2A-BDE4-A662DA67A953}" destId="{78484C70-F3EE-4A3A-8164-5D6EFFE04931}" srcOrd="10" destOrd="0" presId="urn:microsoft.com/office/officeart/2005/8/layout/venn1"/>
    <dgm:cxn modelId="{C024F791-7AAD-4CA8-8ABB-50601690E299}" type="presParOf" srcId="{5AE1CC5C-39DD-4E2A-BDE4-A662DA67A953}" destId="{305D53E2-39E2-431F-AB04-362BC8F50DBC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3A87C7-AAD8-43BD-8C3C-458E552D3D9A}" type="doc">
      <dgm:prSet loTypeId="urn:microsoft.com/office/officeart/2005/8/layout/hierarchy1" loCatId="hierarchy" qsTypeId="urn:microsoft.com/office/officeart/2005/8/quickstyle/3d2#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F03A5A-E7FC-4F9F-A022-0E1E9E2A69F0}">
      <dgm:prSet custT="1"/>
      <dgm:spPr/>
      <dgm:t>
        <a:bodyPr/>
        <a:lstStyle/>
        <a:p>
          <a:pPr rtl="0"/>
          <a:r>
            <a:rPr lang="ru-RU" sz="2100" b="1" dirty="0">
              <a:solidFill>
                <a:schemeClr val="tx1"/>
              </a:solidFill>
            </a:rPr>
            <a:t>Продуктивные  </a:t>
          </a:r>
          <a:r>
            <a:rPr lang="ru-RU" sz="2100" dirty="0">
              <a:solidFill>
                <a:schemeClr val="tx1"/>
              </a:solidFill>
            </a:rPr>
            <a:t>воспроизводят содержание первичного текста</a:t>
          </a:r>
        </a:p>
      </dgm:t>
    </dgm:pt>
    <dgm:pt modelId="{4CF5A1B0-8FB6-420B-B1C5-6BDBE999C9E4}" type="parTrans" cxnId="{27D6FEFE-FBA2-4645-A328-67DED75066BF}">
      <dgm:prSet/>
      <dgm:spPr/>
      <dgm:t>
        <a:bodyPr/>
        <a:lstStyle/>
        <a:p>
          <a:endParaRPr lang="ru-RU" sz="2100">
            <a:solidFill>
              <a:schemeClr val="tx1"/>
            </a:solidFill>
          </a:endParaRPr>
        </a:p>
      </dgm:t>
    </dgm:pt>
    <dgm:pt modelId="{F5BDA488-FE68-4EB5-9B06-F9BA34DB427A}" type="sibTrans" cxnId="{27D6FEFE-FBA2-4645-A328-67DED75066BF}">
      <dgm:prSet/>
      <dgm:spPr/>
      <dgm:t>
        <a:bodyPr/>
        <a:lstStyle/>
        <a:p>
          <a:endParaRPr lang="ru-RU" sz="2100">
            <a:solidFill>
              <a:schemeClr val="tx1"/>
            </a:solidFill>
          </a:endParaRPr>
        </a:p>
      </dgm:t>
    </dgm:pt>
    <dgm:pt modelId="{D2E2C2B9-BB7B-4A4F-AF5D-E98EC3A6DECE}">
      <dgm:prSet custT="1"/>
      <dgm:spPr/>
      <dgm:t>
        <a:bodyPr/>
        <a:lstStyle/>
        <a:p>
          <a:pPr rtl="0"/>
          <a:r>
            <a:rPr lang="ru-RU" sz="2100" b="1" dirty="0">
              <a:solidFill>
                <a:schemeClr val="tx1"/>
              </a:solidFill>
            </a:rPr>
            <a:t>Репродуктивные </a:t>
          </a:r>
          <a:r>
            <a:rPr lang="ru-RU" sz="2100" dirty="0">
              <a:solidFill>
                <a:schemeClr val="tx1"/>
              </a:solidFill>
            </a:rPr>
            <a:t>содержат авторское осмысление взятых реферируемых источников</a:t>
          </a:r>
        </a:p>
      </dgm:t>
    </dgm:pt>
    <dgm:pt modelId="{FFBFE87E-94AA-466A-AA61-6F5E67210F90}" type="parTrans" cxnId="{548DE363-D837-4082-A4FE-8F7F97924198}">
      <dgm:prSet/>
      <dgm:spPr/>
      <dgm:t>
        <a:bodyPr/>
        <a:lstStyle/>
        <a:p>
          <a:endParaRPr lang="ru-RU" sz="2100">
            <a:solidFill>
              <a:schemeClr val="tx1"/>
            </a:solidFill>
          </a:endParaRPr>
        </a:p>
      </dgm:t>
    </dgm:pt>
    <dgm:pt modelId="{601650F6-423B-431B-A8B3-CA0BD45A7A7D}" type="sibTrans" cxnId="{548DE363-D837-4082-A4FE-8F7F97924198}">
      <dgm:prSet/>
      <dgm:spPr/>
      <dgm:t>
        <a:bodyPr/>
        <a:lstStyle/>
        <a:p>
          <a:endParaRPr lang="ru-RU" sz="2100">
            <a:solidFill>
              <a:schemeClr val="tx1"/>
            </a:solidFill>
          </a:endParaRPr>
        </a:p>
      </dgm:t>
    </dgm:pt>
    <dgm:pt modelId="{36BC6E9C-B73A-40AA-ACC5-FA8E2E95B85F}">
      <dgm:prSet custT="1"/>
      <dgm:spPr/>
      <dgm:t>
        <a:bodyPr/>
        <a:lstStyle/>
        <a:p>
          <a:pPr rtl="0"/>
          <a:r>
            <a:rPr lang="ru-RU" sz="2100" b="1" dirty="0">
              <a:solidFill>
                <a:schemeClr val="tx1"/>
              </a:solidFill>
            </a:rPr>
            <a:t>Реферат-конспект </a:t>
          </a:r>
          <a:r>
            <a:rPr lang="ru-RU" sz="2100" dirty="0">
              <a:solidFill>
                <a:schemeClr val="tx1"/>
              </a:solidFill>
            </a:rPr>
            <a:t>содержит фактическую информацию, сведения о методах и результатах исследования</a:t>
          </a:r>
        </a:p>
      </dgm:t>
    </dgm:pt>
    <dgm:pt modelId="{9DCF0502-893F-4373-991B-D35A5038E2F8}" type="parTrans" cxnId="{5DBDC57F-6F7E-4CC9-89A2-8CB870AF0D3E}">
      <dgm:prSet/>
      <dgm:spPr/>
      <dgm:t>
        <a:bodyPr/>
        <a:lstStyle/>
        <a:p>
          <a:endParaRPr lang="ru-RU" sz="2100">
            <a:solidFill>
              <a:schemeClr val="tx1"/>
            </a:solidFill>
          </a:endParaRPr>
        </a:p>
      </dgm:t>
    </dgm:pt>
    <dgm:pt modelId="{F9C6E847-96A4-440E-B7B8-E1A9D479F2DD}" type="sibTrans" cxnId="{5DBDC57F-6F7E-4CC9-89A2-8CB870AF0D3E}">
      <dgm:prSet/>
      <dgm:spPr/>
      <dgm:t>
        <a:bodyPr/>
        <a:lstStyle/>
        <a:p>
          <a:endParaRPr lang="ru-RU" sz="2100">
            <a:solidFill>
              <a:schemeClr val="tx1"/>
            </a:solidFill>
          </a:endParaRPr>
        </a:p>
      </dgm:t>
    </dgm:pt>
    <dgm:pt modelId="{9BAF3107-36F1-4C6D-A45C-610807E3DDD6}">
      <dgm:prSet custT="1"/>
      <dgm:spPr/>
      <dgm:t>
        <a:bodyPr/>
        <a:lstStyle/>
        <a:p>
          <a:pPr rtl="0"/>
          <a:r>
            <a:rPr lang="ru-RU" sz="2100" b="1" dirty="0">
              <a:solidFill>
                <a:schemeClr val="tx1"/>
              </a:solidFill>
            </a:rPr>
            <a:t>Реферат-обзор </a:t>
          </a:r>
        </a:p>
        <a:p>
          <a:pPr rtl="0"/>
          <a:r>
            <a:rPr lang="ru-RU" sz="2100" b="0" dirty="0">
              <a:solidFill>
                <a:schemeClr val="tx1"/>
              </a:solidFill>
            </a:rPr>
            <a:t>в нем </a:t>
          </a:r>
          <a:r>
            <a:rPr lang="ru-RU" sz="2100" dirty="0">
              <a:solidFill>
                <a:schemeClr val="tx1"/>
              </a:solidFill>
            </a:rPr>
            <a:t>сопоставляются различные точки зрения по теме</a:t>
          </a:r>
        </a:p>
      </dgm:t>
    </dgm:pt>
    <dgm:pt modelId="{546F530F-35C6-4FFC-8AB3-40ADB2E8FA50}" type="parTrans" cxnId="{553F343A-B5E6-44D2-BDAB-F855812B54F5}">
      <dgm:prSet/>
      <dgm:spPr/>
      <dgm:t>
        <a:bodyPr/>
        <a:lstStyle/>
        <a:p>
          <a:endParaRPr lang="ru-RU" sz="2100">
            <a:solidFill>
              <a:schemeClr val="tx1"/>
            </a:solidFill>
          </a:endParaRPr>
        </a:p>
      </dgm:t>
    </dgm:pt>
    <dgm:pt modelId="{9943CDA7-5A56-489C-A3D6-8E925964BCF5}" type="sibTrans" cxnId="{553F343A-B5E6-44D2-BDAB-F855812B54F5}">
      <dgm:prSet/>
      <dgm:spPr/>
      <dgm:t>
        <a:bodyPr/>
        <a:lstStyle/>
        <a:p>
          <a:endParaRPr lang="ru-RU" sz="2100">
            <a:solidFill>
              <a:schemeClr val="tx1"/>
            </a:solidFill>
          </a:endParaRPr>
        </a:p>
      </dgm:t>
    </dgm:pt>
    <dgm:pt modelId="{B5E8C09E-6D37-4CB8-85CD-C6847DF86A2E}">
      <dgm:prSet custT="1"/>
      <dgm:spPr/>
      <dgm:t>
        <a:bodyPr/>
        <a:lstStyle/>
        <a:p>
          <a:pPr rtl="0"/>
          <a:r>
            <a:rPr lang="ru-RU" sz="2100" b="1" dirty="0">
              <a:solidFill>
                <a:schemeClr val="tx1"/>
              </a:solidFill>
            </a:rPr>
            <a:t>Реферат-доклад </a:t>
          </a:r>
        </a:p>
        <a:p>
          <a:pPr rtl="0"/>
          <a:r>
            <a:rPr lang="ru-RU" sz="2100" b="0" dirty="0">
              <a:solidFill>
                <a:schemeClr val="tx1"/>
              </a:solidFill>
            </a:rPr>
            <a:t>содержит </a:t>
          </a:r>
          <a:r>
            <a:rPr lang="ru-RU" sz="2100" dirty="0">
              <a:solidFill>
                <a:schemeClr val="tx1"/>
              </a:solidFill>
            </a:rPr>
            <a:t>анализ информации первоисточника и объективную оценку проблемы</a:t>
          </a:r>
        </a:p>
      </dgm:t>
    </dgm:pt>
    <dgm:pt modelId="{ACA97B12-8D05-4498-A2F0-6FA573A10DE7}" type="parTrans" cxnId="{23571292-EF01-4F44-8195-948DE1C215E2}">
      <dgm:prSet/>
      <dgm:spPr/>
      <dgm:t>
        <a:bodyPr/>
        <a:lstStyle/>
        <a:p>
          <a:endParaRPr lang="ru-RU" sz="2100">
            <a:solidFill>
              <a:schemeClr val="tx1"/>
            </a:solidFill>
          </a:endParaRPr>
        </a:p>
      </dgm:t>
    </dgm:pt>
    <dgm:pt modelId="{FB4D9978-10F2-4DBC-AADD-95104642348C}" type="sibTrans" cxnId="{23571292-EF01-4F44-8195-948DE1C215E2}">
      <dgm:prSet/>
      <dgm:spPr/>
      <dgm:t>
        <a:bodyPr/>
        <a:lstStyle/>
        <a:p>
          <a:endParaRPr lang="ru-RU" sz="2100">
            <a:solidFill>
              <a:schemeClr val="tx1"/>
            </a:solidFill>
          </a:endParaRPr>
        </a:p>
      </dgm:t>
    </dgm:pt>
    <dgm:pt modelId="{2D967FF1-6D09-4ED5-B263-F62CFFD92475}">
      <dgm:prSet custT="1"/>
      <dgm:spPr/>
      <dgm:t>
        <a:bodyPr/>
        <a:lstStyle/>
        <a:p>
          <a:pPr rtl="0"/>
          <a:r>
            <a:rPr lang="ru-RU" sz="2100" b="1" dirty="0">
              <a:solidFill>
                <a:schemeClr val="tx1"/>
              </a:solidFill>
            </a:rPr>
            <a:t>Реферат-резюме </a:t>
          </a:r>
          <a:r>
            <a:rPr lang="ru-RU" sz="2100" dirty="0">
              <a:solidFill>
                <a:schemeClr val="tx1"/>
              </a:solidFill>
            </a:rPr>
            <a:t>включает исключительно основные положения по теме</a:t>
          </a:r>
        </a:p>
      </dgm:t>
    </dgm:pt>
    <dgm:pt modelId="{7EDFE082-B758-4D1D-A212-2F530A6BB7E2}" type="parTrans" cxnId="{1749A8BC-08E3-4B05-8709-82E2ED1EFC0D}">
      <dgm:prSet/>
      <dgm:spPr/>
      <dgm:t>
        <a:bodyPr/>
        <a:lstStyle/>
        <a:p>
          <a:endParaRPr lang="ru-RU" sz="2100">
            <a:solidFill>
              <a:schemeClr val="tx1"/>
            </a:solidFill>
          </a:endParaRPr>
        </a:p>
      </dgm:t>
    </dgm:pt>
    <dgm:pt modelId="{71528311-8402-472C-8420-D57E39F847F2}" type="sibTrans" cxnId="{1749A8BC-08E3-4B05-8709-82E2ED1EFC0D}">
      <dgm:prSet/>
      <dgm:spPr/>
      <dgm:t>
        <a:bodyPr/>
        <a:lstStyle/>
        <a:p>
          <a:endParaRPr lang="ru-RU" sz="2100">
            <a:solidFill>
              <a:schemeClr val="tx1"/>
            </a:solidFill>
          </a:endParaRPr>
        </a:p>
      </dgm:t>
    </dgm:pt>
    <dgm:pt modelId="{6144F72C-7CD2-4F4A-BB34-DD69B0E27146}" type="pres">
      <dgm:prSet presAssocID="{0F3A87C7-AAD8-43BD-8C3C-458E552D3D9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12F54F5-8B10-4BA7-9D4D-BE2D2959611F}" type="pres">
      <dgm:prSet presAssocID="{79F03A5A-E7FC-4F9F-A022-0E1E9E2A69F0}" presName="hierRoot1" presStyleCnt="0"/>
      <dgm:spPr/>
    </dgm:pt>
    <dgm:pt modelId="{C8D27F26-BF1E-43DB-9B8B-58BF9AE876AE}" type="pres">
      <dgm:prSet presAssocID="{79F03A5A-E7FC-4F9F-A022-0E1E9E2A69F0}" presName="composite" presStyleCnt="0"/>
      <dgm:spPr/>
    </dgm:pt>
    <dgm:pt modelId="{2B4B637E-55F9-4947-912E-52CFBE67DC72}" type="pres">
      <dgm:prSet presAssocID="{79F03A5A-E7FC-4F9F-A022-0E1E9E2A69F0}" presName="background" presStyleLbl="node0" presStyleIdx="0" presStyleCnt="2"/>
      <dgm:spPr/>
    </dgm:pt>
    <dgm:pt modelId="{05687C4B-DEB3-45FB-92CA-D81AD2967395}" type="pres">
      <dgm:prSet presAssocID="{79F03A5A-E7FC-4F9F-A022-0E1E9E2A69F0}" presName="text" presStyleLbl="fgAcc0" presStyleIdx="0" presStyleCnt="2" custScaleX="136169" custScaleY="146255">
        <dgm:presLayoutVars>
          <dgm:chPref val="3"/>
        </dgm:presLayoutVars>
      </dgm:prSet>
      <dgm:spPr/>
    </dgm:pt>
    <dgm:pt modelId="{12E10704-384C-4F26-B5D5-D318BD0B3C2C}" type="pres">
      <dgm:prSet presAssocID="{79F03A5A-E7FC-4F9F-A022-0E1E9E2A69F0}" presName="hierChild2" presStyleCnt="0"/>
      <dgm:spPr/>
    </dgm:pt>
    <dgm:pt modelId="{A3E43046-CA43-44E6-83CC-9557AB1B869E}" type="pres">
      <dgm:prSet presAssocID="{546F530F-35C6-4FFC-8AB3-40ADB2E8FA50}" presName="Name10" presStyleLbl="parChTrans1D2" presStyleIdx="0" presStyleCnt="4"/>
      <dgm:spPr/>
    </dgm:pt>
    <dgm:pt modelId="{DFF9DC07-82AF-4D60-B41A-C1374BA9AD2C}" type="pres">
      <dgm:prSet presAssocID="{9BAF3107-36F1-4C6D-A45C-610807E3DDD6}" presName="hierRoot2" presStyleCnt="0"/>
      <dgm:spPr/>
    </dgm:pt>
    <dgm:pt modelId="{93778ECF-AC4A-42E0-9F5A-522A5C5B6CBD}" type="pres">
      <dgm:prSet presAssocID="{9BAF3107-36F1-4C6D-A45C-610807E3DDD6}" presName="composite2" presStyleCnt="0"/>
      <dgm:spPr/>
    </dgm:pt>
    <dgm:pt modelId="{D8EE3691-2C79-4ECB-AFB9-96485D21710D}" type="pres">
      <dgm:prSet presAssocID="{9BAF3107-36F1-4C6D-A45C-610807E3DDD6}" presName="background2" presStyleLbl="node2" presStyleIdx="0" presStyleCnt="4"/>
      <dgm:spPr/>
    </dgm:pt>
    <dgm:pt modelId="{81445290-CF06-4F03-AD0B-B4D8595030F2}" type="pres">
      <dgm:prSet presAssocID="{9BAF3107-36F1-4C6D-A45C-610807E3DDD6}" presName="text2" presStyleLbl="fgAcc2" presStyleIdx="0" presStyleCnt="4" custScaleX="106380" custScaleY="254568">
        <dgm:presLayoutVars>
          <dgm:chPref val="3"/>
        </dgm:presLayoutVars>
      </dgm:prSet>
      <dgm:spPr/>
    </dgm:pt>
    <dgm:pt modelId="{EB0851FB-3ACB-40C8-9594-01E22F6B22F5}" type="pres">
      <dgm:prSet presAssocID="{9BAF3107-36F1-4C6D-A45C-610807E3DDD6}" presName="hierChild3" presStyleCnt="0"/>
      <dgm:spPr/>
    </dgm:pt>
    <dgm:pt modelId="{787B85E0-FFD0-4CE8-AF21-6B890D7E013C}" type="pres">
      <dgm:prSet presAssocID="{ACA97B12-8D05-4498-A2F0-6FA573A10DE7}" presName="Name10" presStyleLbl="parChTrans1D2" presStyleIdx="1" presStyleCnt="4"/>
      <dgm:spPr/>
    </dgm:pt>
    <dgm:pt modelId="{6F2C72BF-AEE0-46CC-8AFA-7838D0860C70}" type="pres">
      <dgm:prSet presAssocID="{B5E8C09E-6D37-4CB8-85CD-C6847DF86A2E}" presName="hierRoot2" presStyleCnt="0"/>
      <dgm:spPr/>
    </dgm:pt>
    <dgm:pt modelId="{68B921FB-8191-472C-B968-A76FF26E4037}" type="pres">
      <dgm:prSet presAssocID="{B5E8C09E-6D37-4CB8-85CD-C6847DF86A2E}" presName="composite2" presStyleCnt="0"/>
      <dgm:spPr/>
    </dgm:pt>
    <dgm:pt modelId="{6092C542-DB2C-44D0-946A-AD4381BEB116}" type="pres">
      <dgm:prSet presAssocID="{B5E8C09E-6D37-4CB8-85CD-C6847DF86A2E}" presName="background2" presStyleLbl="node2" presStyleIdx="1" presStyleCnt="4"/>
      <dgm:spPr/>
    </dgm:pt>
    <dgm:pt modelId="{C29F25FC-E079-4B2F-914D-E0725BCAA307}" type="pres">
      <dgm:prSet presAssocID="{B5E8C09E-6D37-4CB8-85CD-C6847DF86A2E}" presName="text2" presStyleLbl="fgAcc2" presStyleIdx="1" presStyleCnt="4" custScaleX="107226" custScaleY="275851">
        <dgm:presLayoutVars>
          <dgm:chPref val="3"/>
        </dgm:presLayoutVars>
      </dgm:prSet>
      <dgm:spPr/>
    </dgm:pt>
    <dgm:pt modelId="{12427274-6F09-48C9-B07C-22F3AEA402E1}" type="pres">
      <dgm:prSet presAssocID="{B5E8C09E-6D37-4CB8-85CD-C6847DF86A2E}" presName="hierChild3" presStyleCnt="0"/>
      <dgm:spPr/>
    </dgm:pt>
    <dgm:pt modelId="{B94639C1-A307-4BFA-8D66-1866BA8AC608}" type="pres">
      <dgm:prSet presAssocID="{D2E2C2B9-BB7B-4A4F-AF5D-E98EC3A6DECE}" presName="hierRoot1" presStyleCnt="0"/>
      <dgm:spPr/>
    </dgm:pt>
    <dgm:pt modelId="{472890A3-1389-4269-9FA0-B4DF246E07D5}" type="pres">
      <dgm:prSet presAssocID="{D2E2C2B9-BB7B-4A4F-AF5D-E98EC3A6DECE}" presName="composite" presStyleCnt="0"/>
      <dgm:spPr/>
    </dgm:pt>
    <dgm:pt modelId="{06A62292-F836-4943-B906-6590117E8777}" type="pres">
      <dgm:prSet presAssocID="{D2E2C2B9-BB7B-4A4F-AF5D-E98EC3A6DECE}" presName="background" presStyleLbl="node0" presStyleIdx="1" presStyleCnt="2"/>
      <dgm:spPr/>
    </dgm:pt>
    <dgm:pt modelId="{35AFE9B4-46CB-4E3C-BAE0-295AC49D073E}" type="pres">
      <dgm:prSet presAssocID="{D2E2C2B9-BB7B-4A4F-AF5D-E98EC3A6DECE}" presName="text" presStyleLbl="fgAcc0" presStyleIdx="1" presStyleCnt="2" custScaleX="136999" custScaleY="177417">
        <dgm:presLayoutVars>
          <dgm:chPref val="3"/>
        </dgm:presLayoutVars>
      </dgm:prSet>
      <dgm:spPr/>
    </dgm:pt>
    <dgm:pt modelId="{CBC6C858-2387-47A2-98CF-C3E304747A9E}" type="pres">
      <dgm:prSet presAssocID="{D2E2C2B9-BB7B-4A4F-AF5D-E98EC3A6DECE}" presName="hierChild2" presStyleCnt="0"/>
      <dgm:spPr/>
    </dgm:pt>
    <dgm:pt modelId="{5429AE43-D3A0-41F2-BD4B-B09A6640E897}" type="pres">
      <dgm:prSet presAssocID="{9DCF0502-893F-4373-991B-D35A5038E2F8}" presName="Name10" presStyleLbl="parChTrans1D2" presStyleIdx="2" presStyleCnt="4"/>
      <dgm:spPr/>
    </dgm:pt>
    <dgm:pt modelId="{8F80F72B-FBE0-4D56-84B7-CEC8C449FDE3}" type="pres">
      <dgm:prSet presAssocID="{36BC6E9C-B73A-40AA-ACC5-FA8E2E95B85F}" presName="hierRoot2" presStyleCnt="0"/>
      <dgm:spPr/>
    </dgm:pt>
    <dgm:pt modelId="{75CCE4F6-FDB4-45C2-9979-C8C00ADC191A}" type="pres">
      <dgm:prSet presAssocID="{36BC6E9C-B73A-40AA-ACC5-FA8E2E95B85F}" presName="composite2" presStyleCnt="0"/>
      <dgm:spPr/>
    </dgm:pt>
    <dgm:pt modelId="{B6B9E005-CFB3-4859-971F-7467631EF4A9}" type="pres">
      <dgm:prSet presAssocID="{36BC6E9C-B73A-40AA-ACC5-FA8E2E95B85F}" presName="background2" presStyleLbl="node2" presStyleIdx="2" presStyleCnt="4"/>
      <dgm:spPr/>
    </dgm:pt>
    <dgm:pt modelId="{12F5A27F-D1D0-452E-A441-C168C0AEA833}" type="pres">
      <dgm:prSet presAssocID="{36BC6E9C-B73A-40AA-ACC5-FA8E2E95B85F}" presName="text2" presStyleLbl="fgAcc2" presStyleIdx="2" presStyleCnt="4" custScaleY="257274">
        <dgm:presLayoutVars>
          <dgm:chPref val="3"/>
        </dgm:presLayoutVars>
      </dgm:prSet>
      <dgm:spPr/>
    </dgm:pt>
    <dgm:pt modelId="{5382B136-6223-41CF-8C29-D766D5711CF2}" type="pres">
      <dgm:prSet presAssocID="{36BC6E9C-B73A-40AA-ACC5-FA8E2E95B85F}" presName="hierChild3" presStyleCnt="0"/>
      <dgm:spPr/>
    </dgm:pt>
    <dgm:pt modelId="{37CE267B-8C56-4673-B0A4-275F046C2F5E}" type="pres">
      <dgm:prSet presAssocID="{7EDFE082-B758-4D1D-A212-2F530A6BB7E2}" presName="Name10" presStyleLbl="parChTrans1D2" presStyleIdx="3" presStyleCnt="4"/>
      <dgm:spPr/>
    </dgm:pt>
    <dgm:pt modelId="{BF965AE2-8575-496E-9A8D-655D6B40EBFC}" type="pres">
      <dgm:prSet presAssocID="{2D967FF1-6D09-4ED5-B263-F62CFFD92475}" presName="hierRoot2" presStyleCnt="0"/>
      <dgm:spPr/>
    </dgm:pt>
    <dgm:pt modelId="{65F52ED7-97C1-456D-AB6A-FB981804A403}" type="pres">
      <dgm:prSet presAssocID="{2D967FF1-6D09-4ED5-B263-F62CFFD92475}" presName="composite2" presStyleCnt="0"/>
      <dgm:spPr/>
    </dgm:pt>
    <dgm:pt modelId="{87CC3712-9DC6-4028-A6F8-6B1884CC8A02}" type="pres">
      <dgm:prSet presAssocID="{2D967FF1-6D09-4ED5-B263-F62CFFD92475}" presName="background2" presStyleLbl="node2" presStyleIdx="3" presStyleCnt="4"/>
      <dgm:spPr/>
    </dgm:pt>
    <dgm:pt modelId="{1A0199D4-A69A-4F95-9899-5835007B5EE4}" type="pres">
      <dgm:prSet presAssocID="{2D967FF1-6D09-4ED5-B263-F62CFFD92475}" presName="text2" presStyleLbl="fgAcc2" presStyleIdx="3" presStyleCnt="4" custScaleY="219214">
        <dgm:presLayoutVars>
          <dgm:chPref val="3"/>
        </dgm:presLayoutVars>
      </dgm:prSet>
      <dgm:spPr/>
    </dgm:pt>
    <dgm:pt modelId="{2463FE76-1E38-4187-9EE1-ABF36314C6AE}" type="pres">
      <dgm:prSet presAssocID="{2D967FF1-6D09-4ED5-B263-F62CFFD92475}" presName="hierChild3" presStyleCnt="0"/>
      <dgm:spPr/>
    </dgm:pt>
  </dgm:ptLst>
  <dgm:cxnLst>
    <dgm:cxn modelId="{4B9CC500-A783-4FA4-B223-E1901D7BE8A7}" type="presOf" srcId="{79F03A5A-E7FC-4F9F-A022-0E1E9E2A69F0}" destId="{05687C4B-DEB3-45FB-92CA-D81AD2967395}" srcOrd="0" destOrd="0" presId="urn:microsoft.com/office/officeart/2005/8/layout/hierarchy1"/>
    <dgm:cxn modelId="{07C3E619-7464-454C-8C65-F58722D61D50}" type="presOf" srcId="{546F530F-35C6-4FFC-8AB3-40ADB2E8FA50}" destId="{A3E43046-CA43-44E6-83CC-9557AB1B869E}" srcOrd="0" destOrd="0" presId="urn:microsoft.com/office/officeart/2005/8/layout/hierarchy1"/>
    <dgm:cxn modelId="{D2492C3A-4582-4FBB-A863-6D5013A00E87}" type="presOf" srcId="{7EDFE082-B758-4D1D-A212-2F530A6BB7E2}" destId="{37CE267B-8C56-4673-B0A4-275F046C2F5E}" srcOrd="0" destOrd="0" presId="urn:microsoft.com/office/officeart/2005/8/layout/hierarchy1"/>
    <dgm:cxn modelId="{553F343A-B5E6-44D2-BDAB-F855812B54F5}" srcId="{79F03A5A-E7FC-4F9F-A022-0E1E9E2A69F0}" destId="{9BAF3107-36F1-4C6D-A45C-610807E3DDD6}" srcOrd="0" destOrd="0" parTransId="{546F530F-35C6-4FFC-8AB3-40ADB2E8FA50}" sibTransId="{9943CDA7-5A56-489C-A3D6-8E925964BCF5}"/>
    <dgm:cxn modelId="{548DE363-D837-4082-A4FE-8F7F97924198}" srcId="{0F3A87C7-AAD8-43BD-8C3C-458E552D3D9A}" destId="{D2E2C2B9-BB7B-4A4F-AF5D-E98EC3A6DECE}" srcOrd="1" destOrd="0" parTransId="{FFBFE87E-94AA-466A-AA61-6F5E67210F90}" sibTransId="{601650F6-423B-431B-A8B3-CA0BD45A7A7D}"/>
    <dgm:cxn modelId="{98F6D74D-737F-4327-B30D-CEC4C0381860}" type="presOf" srcId="{2D967FF1-6D09-4ED5-B263-F62CFFD92475}" destId="{1A0199D4-A69A-4F95-9899-5835007B5EE4}" srcOrd="0" destOrd="0" presId="urn:microsoft.com/office/officeart/2005/8/layout/hierarchy1"/>
    <dgm:cxn modelId="{2D2D9A78-BCD7-4834-BAE1-E0EDFB66F431}" type="presOf" srcId="{B5E8C09E-6D37-4CB8-85CD-C6847DF86A2E}" destId="{C29F25FC-E079-4B2F-914D-E0725BCAA307}" srcOrd="0" destOrd="0" presId="urn:microsoft.com/office/officeart/2005/8/layout/hierarchy1"/>
    <dgm:cxn modelId="{5DBDC57F-6F7E-4CC9-89A2-8CB870AF0D3E}" srcId="{D2E2C2B9-BB7B-4A4F-AF5D-E98EC3A6DECE}" destId="{36BC6E9C-B73A-40AA-ACC5-FA8E2E95B85F}" srcOrd="0" destOrd="0" parTransId="{9DCF0502-893F-4373-991B-D35A5038E2F8}" sibTransId="{F9C6E847-96A4-440E-B7B8-E1A9D479F2DD}"/>
    <dgm:cxn modelId="{23571292-EF01-4F44-8195-948DE1C215E2}" srcId="{79F03A5A-E7FC-4F9F-A022-0E1E9E2A69F0}" destId="{B5E8C09E-6D37-4CB8-85CD-C6847DF86A2E}" srcOrd="1" destOrd="0" parTransId="{ACA97B12-8D05-4498-A2F0-6FA573A10DE7}" sibTransId="{FB4D9978-10F2-4DBC-AADD-95104642348C}"/>
    <dgm:cxn modelId="{F2087B9D-40ED-46E0-BA1A-9F5E5D8D4513}" type="presOf" srcId="{ACA97B12-8D05-4498-A2F0-6FA573A10DE7}" destId="{787B85E0-FFD0-4CE8-AF21-6B890D7E013C}" srcOrd="0" destOrd="0" presId="urn:microsoft.com/office/officeart/2005/8/layout/hierarchy1"/>
    <dgm:cxn modelId="{3D2954A9-974D-4826-A213-848B25F0FDDE}" type="presOf" srcId="{D2E2C2B9-BB7B-4A4F-AF5D-E98EC3A6DECE}" destId="{35AFE9B4-46CB-4E3C-BAE0-295AC49D073E}" srcOrd="0" destOrd="0" presId="urn:microsoft.com/office/officeart/2005/8/layout/hierarchy1"/>
    <dgm:cxn modelId="{3CB8FCB5-22D4-43D7-8401-FAC5D526DB60}" type="presOf" srcId="{9DCF0502-893F-4373-991B-D35A5038E2F8}" destId="{5429AE43-D3A0-41F2-BD4B-B09A6640E897}" srcOrd="0" destOrd="0" presId="urn:microsoft.com/office/officeart/2005/8/layout/hierarchy1"/>
    <dgm:cxn modelId="{1749A8BC-08E3-4B05-8709-82E2ED1EFC0D}" srcId="{D2E2C2B9-BB7B-4A4F-AF5D-E98EC3A6DECE}" destId="{2D967FF1-6D09-4ED5-B263-F62CFFD92475}" srcOrd="1" destOrd="0" parTransId="{7EDFE082-B758-4D1D-A212-2F530A6BB7E2}" sibTransId="{71528311-8402-472C-8420-D57E39F847F2}"/>
    <dgm:cxn modelId="{CBA782CD-A97B-45C0-82FA-27C3935C4F0A}" type="presOf" srcId="{0F3A87C7-AAD8-43BD-8C3C-458E552D3D9A}" destId="{6144F72C-7CD2-4F4A-BB34-DD69B0E27146}" srcOrd="0" destOrd="0" presId="urn:microsoft.com/office/officeart/2005/8/layout/hierarchy1"/>
    <dgm:cxn modelId="{8FFB80D4-606E-4EA1-A599-8BA3C4CE70EE}" type="presOf" srcId="{36BC6E9C-B73A-40AA-ACC5-FA8E2E95B85F}" destId="{12F5A27F-D1D0-452E-A441-C168C0AEA833}" srcOrd="0" destOrd="0" presId="urn:microsoft.com/office/officeart/2005/8/layout/hierarchy1"/>
    <dgm:cxn modelId="{DD6010D7-941A-49DA-8FA1-1EBCD63D10EF}" type="presOf" srcId="{9BAF3107-36F1-4C6D-A45C-610807E3DDD6}" destId="{81445290-CF06-4F03-AD0B-B4D8595030F2}" srcOrd="0" destOrd="0" presId="urn:microsoft.com/office/officeart/2005/8/layout/hierarchy1"/>
    <dgm:cxn modelId="{27D6FEFE-FBA2-4645-A328-67DED75066BF}" srcId="{0F3A87C7-AAD8-43BD-8C3C-458E552D3D9A}" destId="{79F03A5A-E7FC-4F9F-A022-0E1E9E2A69F0}" srcOrd="0" destOrd="0" parTransId="{4CF5A1B0-8FB6-420B-B1C5-6BDBE999C9E4}" sibTransId="{F5BDA488-FE68-4EB5-9B06-F9BA34DB427A}"/>
    <dgm:cxn modelId="{015C757A-3126-4629-9E88-BC2B5126ADA8}" type="presParOf" srcId="{6144F72C-7CD2-4F4A-BB34-DD69B0E27146}" destId="{812F54F5-8B10-4BA7-9D4D-BE2D2959611F}" srcOrd="0" destOrd="0" presId="urn:microsoft.com/office/officeart/2005/8/layout/hierarchy1"/>
    <dgm:cxn modelId="{371C60CC-A30C-4FCF-B275-48B93C31C0E8}" type="presParOf" srcId="{812F54F5-8B10-4BA7-9D4D-BE2D2959611F}" destId="{C8D27F26-BF1E-43DB-9B8B-58BF9AE876AE}" srcOrd="0" destOrd="0" presId="urn:microsoft.com/office/officeart/2005/8/layout/hierarchy1"/>
    <dgm:cxn modelId="{63FBB573-BB64-4D57-AFF7-2E201182FA8E}" type="presParOf" srcId="{C8D27F26-BF1E-43DB-9B8B-58BF9AE876AE}" destId="{2B4B637E-55F9-4947-912E-52CFBE67DC72}" srcOrd="0" destOrd="0" presId="urn:microsoft.com/office/officeart/2005/8/layout/hierarchy1"/>
    <dgm:cxn modelId="{22B8DB42-38A1-4DF3-85E6-933A165BBEBC}" type="presParOf" srcId="{C8D27F26-BF1E-43DB-9B8B-58BF9AE876AE}" destId="{05687C4B-DEB3-45FB-92CA-D81AD2967395}" srcOrd="1" destOrd="0" presId="urn:microsoft.com/office/officeart/2005/8/layout/hierarchy1"/>
    <dgm:cxn modelId="{CFABA90C-CD8D-4DCC-9EAF-C2922B20D2DD}" type="presParOf" srcId="{812F54F5-8B10-4BA7-9D4D-BE2D2959611F}" destId="{12E10704-384C-4F26-B5D5-D318BD0B3C2C}" srcOrd="1" destOrd="0" presId="urn:microsoft.com/office/officeart/2005/8/layout/hierarchy1"/>
    <dgm:cxn modelId="{E6983236-8201-472C-ACB0-415BE197166F}" type="presParOf" srcId="{12E10704-384C-4F26-B5D5-D318BD0B3C2C}" destId="{A3E43046-CA43-44E6-83CC-9557AB1B869E}" srcOrd="0" destOrd="0" presId="urn:microsoft.com/office/officeart/2005/8/layout/hierarchy1"/>
    <dgm:cxn modelId="{9BFE1BBB-2151-4DDE-9307-5DAF7101C359}" type="presParOf" srcId="{12E10704-384C-4F26-B5D5-D318BD0B3C2C}" destId="{DFF9DC07-82AF-4D60-B41A-C1374BA9AD2C}" srcOrd="1" destOrd="0" presId="urn:microsoft.com/office/officeart/2005/8/layout/hierarchy1"/>
    <dgm:cxn modelId="{EA552AF4-4234-45F9-969A-8AECAB2AFA63}" type="presParOf" srcId="{DFF9DC07-82AF-4D60-B41A-C1374BA9AD2C}" destId="{93778ECF-AC4A-42E0-9F5A-522A5C5B6CBD}" srcOrd="0" destOrd="0" presId="urn:microsoft.com/office/officeart/2005/8/layout/hierarchy1"/>
    <dgm:cxn modelId="{94A2026D-F265-46E2-BD45-C40A64092679}" type="presParOf" srcId="{93778ECF-AC4A-42E0-9F5A-522A5C5B6CBD}" destId="{D8EE3691-2C79-4ECB-AFB9-96485D21710D}" srcOrd="0" destOrd="0" presId="urn:microsoft.com/office/officeart/2005/8/layout/hierarchy1"/>
    <dgm:cxn modelId="{CB61425E-CA44-4245-9BD3-E892F15A1C6A}" type="presParOf" srcId="{93778ECF-AC4A-42E0-9F5A-522A5C5B6CBD}" destId="{81445290-CF06-4F03-AD0B-B4D8595030F2}" srcOrd="1" destOrd="0" presId="urn:microsoft.com/office/officeart/2005/8/layout/hierarchy1"/>
    <dgm:cxn modelId="{C7578872-A66B-4E58-AB1A-A98476C1140B}" type="presParOf" srcId="{DFF9DC07-82AF-4D60-B41A-C1374BA9AD2C}" destId="{EB0851FB-3ACB-40C8-9594-01E22F6B22F5}" srcOrd="1" destOrd="0" presId="urn:microsoft.com/office/officeart/2005/8/layout/hierarchy1"/>
    <dgm:cxn modelId="{A9093BD1-084A-4BAD-A0A0-BCB1B635D38A}" type="presParOf" srcId="{12E10704-384C-4F26-B5D5-D318BD0B3C2C}" destId="{787B85E0-FFD0-4CE8-AF21-6B890D7E013C}" srcOrd="2" destOrd="0" presId="urn:microsoft.com/office/officeart/2005/8/layout/hierarchy1"/>
    <dgm:cxn modelId="{712ED152-42A8-4000-B717-F16D7805E676}" type="presParOf" srcId="{12E10704-384C-4F26-B5D5-D318BD0B3C2C}" destId="{6F2C72BF-AEE0-46CC-8AFA-7838D0860C70}" srcOrd="3" destOrd="0" presId="urn:microsoft.com/office/officeart/2005/8/layout/hierarchy1"/>
    <dgm:cxn modelId="{2B805D64-C21E-4BB2-8592-B1D45FCCBB81}" type="presParOf" srcId="{6F2C72BF-AEE0-46CC-8AFA-7838D0860C70}" destId="{68B921FB-8191-472C-B968-A76FF26E4037}" srcOrd="0" destOrd="0" presId="urn:microsoft.com/office/officeart/2005/8/layout/hierarchy1"/>
    <dgm:cxn modelId="{9DD1A925-15EE-4447-8FFE-D9C475AB3987}" type="presParOf" srcId="{68B921FB-8191-472C-B968-A76FF26E4037}" destId="{6092C542-DB2C-44D0-946A-AD4381BEB116}" srcOrd="0" destOrd="0" presId="urn:microsoft.com/office/officeart/2005/8/layout/hierarchy1"/>
    <dgm:cxn modelId="{ED691683-94C0-49B9-B85A-29C655D338F8}" type="presParOf" srcId="{68B921FB-8191-472C-B968-A76FF26E4037}" destId="{C29F25FC-E079-4B2F-914D-E0725BCAA307}" srcOrd="1" destOrd="0" presId="urn:microsoft.com/office/officeart/2005/8/layout/hierarchy1"/>
    <dgm:cxn modelId="{A550AFB0-FCB4-4A9E-8FB3-78A4A119D12E}" type="presParOf" srcId="{6F2C72BF-AEE0-46CC-8AFA-7838D0860C70}" destId="{12427274-6F09-48C9-B07C-22F3AEA402E1}" srcOrd="1" destOrd="0" presId="urn:microsoft.com/office/officeart/2005/8/layout/hierarchy1"/>
    <dgm:cxn modelId="{24FE8095-8ACC-4299-B551-71C38B3C706F}" type="presParOf" srcId="{6144F72C-7CD2-4F4A-BB34-DD69B0E27146}" destId="{B94639C1-A307-4BFA-8D66-1866BA8AC608}" srcOrd="1" destOrd="0" presId="urn:microsoft.com/office/officeart/2005/8/layout/hierarchy1"/>
    <dgm:cxn modelId="{B910D221-8A22-4D57-AFE2-B3601DD3AD23}" type="presParOf" srcId="{B94639C1-A307-4BFA-8D66-1866BA8AC608}" destId="{472890A3-1389-4269-9FA0-B4DF246E07D5}" srcOrd="0" destOrd="0" presId="urn:microsoft.com/office/officeart/2005/8/layout/hierarchy1"/>
    <dgm:cxn modelId="{80D03EBB-9EF2-4865-A3F5-F7145B44645A}" type="presParOf" srcId="{472890A3-1389-4269-9FA0-B4DF246E07D5}" destId="{06A62292-F836-4943-B906-6590117E8777}" srcOrd="0" destOrd="0" presId="urn:microsoft.com/office/officeart/2005/8/layout/hierarchy1"/>
    <dgm:cxn modelId="{2B6F78EB-DE28-44C0-A431-1E8E665DADCC}" type="presParOf" srcId="{472890A3-1389-4269-9FA0-B4DF246E07D5}" destId="{35AFE9B4-46CB-4E3C-BAE0-295AC49D073E}" srcOrd="1" destOrd="0" presId="urn:microsoft.com/office/officeart/2005/8/layout/hierarchy1"/>
    <dgm:cxn modelId="{C21D1517-BCB5-4343-AFD3-8634DE44C24D}" type="presParOf" srcId="{B94639C1-A307-4BFA-8D66-1866BA8AC608}" destId="{CBC6C858-2387-47A2-98CF-C3E304747A9E}" srcOrd="1" destOrd="0" presId="urn:microsoft.com/office/officeart/2005/8/layout/hierarchy1"/>
    <dgm:cxn modelId="{31E5C452-9CB0-4EEB-9BBA-CFD1CA242634}" type="presParOf" srcId="{CBC6C858-2387-47A2-98CF-C3E304747A9E}" destId="{5429AE43-D3A0-41F2-BD4B-B09A6640E897}" srcOrd="0" destOrd="0" presId="urn:microsoft.com/office/officeart/2005/8/layout/hierarchy1"/>
    <dgm:cxn modelId="{6D78FDB9-FF46-4E15-8EBD-E004AEFE156A}" type="presParOf" srcId="{CBC6C858-2387-47A2-98CF-C3E304747A9E}" destId="{8F80F72B-FBE0-4D56-84B7-CEC8C449FDE3}" srcOrd="1" destOrd="0" presId="urn:microsoft.com/office/officeart/2005/8/layout/hierarchy1"/>
    <dgm:cxn modelId="{F9BBD40A-856A-40AA-9422-6F6BDA6064A6}" type="presParOf" srcId="{8F80F72B-FBE0-4D56-84B7-CEC8C449FDE3}" destId="{75CCE4F6-FDB4-45C2-9979-C8C00ADC191A}" srcOrd="0" destOrd="0" presId="urn:microsoft.com/office/officeart/2005/8/layout/hierarchy1"/>
    <dgm:cxn modelId="{887A9C6A-B399-44F4-BEC4-B31B2D177B52}" type="presParOf" srcId="{75CCE4F6-FDB4-45C2-9979-C8C00ADC191A}" destId="{B6B9E005-CFB3-4859-971F-7467631EF4A9}" srcOrd="0" destOrd="0" presId="urn:microsoft.com/office/officeart/2005/8/layout/hierarchy1"/>
    <dgm:cxn modelId="{901EB2E2-2B52-44CF-8C06-E282501D40C9}" type="presParOf" srcId="{75CCE4F6-FDB4-45C2-9979-C8C00ADC191A}" destId="{12F5A27F-D1D0-452E-A441-C168C0AEA833}" srcOrd="1" destOrd="0" presId="urn:microsoft.com/office/officeart/2005/8/layout/hierarchy1"/>
    <dgm:cxn modelId="{79CD505C-A81B-4F3B-909E-55E1B294AA99}" type="presParOf" srcId="{8F80F72B-FBE0-4D56-84B7-CEC8C449FDE3}" destId="{5382B136-6223-41CF-8C29-D766D5711CF2}" srcOrd="1" destOrd="0" presId="urn:microsoft.com/office/officeart/2005/8/layout/hierarchy1"/>
    <dgm:cxn modelId="{2800A19A-3ADF-44D1-80E1-6207352C18BB}" type="presParOf" srcId="{CBC6C858-2387-47A2-98CF-C3E304747A9E}" destId="{37CE267B-8C56-4673-B0A4-275F046C2F5E}" srcOrd="2" destOrd="0" presId="urn:microsoft.com/office/officeart/2005/8/layout/hierarchy1"/>
    <dgm:cxn modelId="{A412F7A7-C8B4-463D-A455-BEAA7694705F}" type="presParOf" srcId="{CBC6C858-2387-47A2-98CF-C3E304747A9E}" destId="{BF965AE2-8575-496E-9A8D-655D6B40EBFC}" srcOrd="3" destOrd="0" presId="urn:microsoft.com/office/officeart/2005/8/layout/hierarchy1"/>
    <dgm:cxn modelId="{FB0223E6-3CDD-4587-9901-FB2079AED6AB}" type="presParOf" srcId="{BF965AE2-8575-496E-9A8D-655D6B40EBFC}" destId="{65F52ED7-97C1-456D-AB6A-FB981804A403}" srcOrd="0" destOrd="0" presId="urn:microsoft.com/office/officeart/2005/8/layout/hierarchy1"/>
    <dgm:cxn modelId="{4FFE8C35-19F2-4F8E-8C4B-1D4CD4E029FA}" type="presParOf" srcId="{65F52ED7-97C1-456D-AB6A-FB981804A403}" destId="{87CC3712-9DC6-4028-A6F8-6B1884CC8A02}" srcOrd="0" destOrd="0" presId="urn:microsoft.com/office/officeart/2005/8/layout/hierarchy1"/>
    <dgm:cxn modelId="{889CD15A-78E0-41EC-9C2C-2620474CDBC2}" type="presParOf" srcId="{65F52ED7-97C1-456D-AB6A-FB981804A403}" destId="{1A0199D4-A69A-4F95-9899-5835007B5EE4}" srcOrd="1" destOrd="0" presId="urn:microsoft.com/office/officeart/2005/8/layout/hierarchy1"/>
    <dgm:cxn modelId="{EADA200D-77F6-421D-9C98-8002A8812046}" type="presParOf" srcId="{BF965AE2-8575-496E-9A8D-655D6B40EBFC}" destId="{2463FE76-1E38-4187-9EE1-ABF36314C6A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FFE2FAE-E6F0-43B2-B13A-39B2D19152E1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DAFD0D-9FAD-4411-8602-59126D75B442}">
      <dgm:prSet custT="1"/>
      <dgm:spPr/>
      <dgm:t>
        <a:bodyPr/>
        <a:lstStyle/>
        <a:p>
          <a:pPr rtl="0"/>
          <a:r>
            <a:rPr lang="ru-RU" sz="2300" b="1" dirty="0"/>
            <a:t>Титульный лист</a:t>
          </a:r>
          <a:r>
            <a:rPr lang="ru-RU" sz="2300" dirty="0"/>
            <a:t>: указывается полное название ведомства, института, факультета, кафедра, тема реферата, фамилии автора и руководителя, место и год написания</a:t>
          </a:r>
        </a:p>
      </dgm:t>
    </dgm:pt>
    <dgm:pt modelId="{0F52420B-AC3E-4F18-8E4B-95DADE6292B9}" type="parTrans" cxnId="{CEC930FF-9AB7-420E-8994-2D259E9FD90B}">
      <dgm:prSet/>
      <dgm:spPr/>
      <dgm:t>
        <a:bodyPr/>
        <a:lstStyle/>
        <a:p>
          <a:endParaRPr lang="ru-RU" sz="2300"/>
        </a:p>
      </dgm:t>
    </dgm:pt>
    <dgm:pt modelId="{CE5364EA-8313-4309-9466-EBD8665E1FBA}" type="sibTrans" cxnId="{CEC930FF-9AB7-420E-8994-2D259E9FD90B}">
      <dgm:prSet custT="1"/>
      <dgm:spPr/>
      <dgm:t>
        <a:bodyPr/>
        <a:lstStyle/>
        <a:p>
          <a:endParaRPr lang="ru-RU" sz="2300"/>
        </a:p>
      </dgm:t>
    </dgm:pt>
    <dgm:pt modelId="{8EBF9C5F-6CF3-4A18-AB2F-22F1E737BA1C}">
      <dgm:prSet custT="1"/>
      <dgm:spPr/>
      <dgm:t>
        <a:bodyPr/>
        <a:lstStyle/>
        <a:p>
          <a:pPr rtl="0"/>
          <a:r>
            <a:rPr lang="ru-RU" sz="2300" b="1" dirty="0"/>
            <a:t>Оглавление</a:t>
          </a:r>
          <a:r>
            <a:rPr lang="ru-RU" sz="2300" dirty="0"/>
            <a:t> (содержание): указаны названия всех разделов и номера страниц, указывающие начало этих разделов в тексте реферата; нумеруется номером «2»</a:t>
          </a:r>
        </a:p>
      </dgm:t>
    </dgm:pt>
    <dgm:pt modelId="{EDED5D29-72A0-4C94-978F-F5AB1342A954}" type="parTrans" cxnId="{65EBAEF1-FCD7-4E8B-948B-FE26DAEF94BC}">
      <dgm:prSet/>
      <dgm:spPr/>
      <dgm:t>
        <a:bodyPr/>
        <a:lstStyle/>
        <a:p>
          <a:endParaRPr lang="ru-RU" sz="2300"/>
        </a:p>
      </dgm:t>
    </dgm:pt>
    <dgm:pt modelId="{4F4F8C06-8611-4A22-A616-F4F0D7F6F03B}" type="sibTrans" cxnId="{65EBAEF1-FCD7-4E8B-948B-FE26DAEF94BC}">
      <dgm:prSet custT="1"/>
      <dgm:spPr/>
      <dgm:t>
        <a:bodyPr/>
        <a:lstStyle/>
        <a:p>
          <a:endParaRPr lang="ru-RU" sz="2300"/>
        </a:p>
      </dgm:t>
    </dgm:pt>
    <dgm:pt modelId="{622CE50A-B526-4E9F-8B0E-381D5F4ECF2D}">
      <dgm:prSet custT="1"/>
      <dgm:spPr/>
      <dgm:t>
        <a:bodyPr/>
        <a:lstStyle/>
        <a:p>
          <a:pPr rtl="0"/>
          <a:r>
            <a:rPr lang="ru-RU" sz="2300" b="1" dirty="0"/>
            <a:t>Введение</a:t>
          </a:r>
          <a:r>
            <a:rPr lang="ru-RU" sz="2300"/>
            <a:t>: объём </a:t>
          </a:r>
          <a:r>
            <a:rPr lang="ru-RU" sz="2300" dirty="0"/>
            <a:t>- 1,5-2 страницы</a:t>
          </a:r>
        </a:p>
      </dgm:t>
    </dgm:pt>
    <dgm:pt modelId="{D73751A5-7FDF-4AB8-8D6A-157AA5B7A46F}" type="parTrans" cxnId="{71836EAB-68D4-4B8C-B452-442281E0BA8B}">
      <dgm:prSet/>
      <dgm:spPr/>
      <dgm:t>
        <a:bodyPr/>
        <a:lstStyle/>
        <a:p>
          <a:endParaRPr lang="ru-RU" sz="2300"/>
        </a:p>
      </dgm:t>
    </dgm:pt>
    <dgm:pt modelId="{62A13C09-0BBD-4737-B2F1-72CAD9B2B681}" type="sibTrans" cxnId="{71836EAB-68D4-4B8C-B452-442281E0BA8B}">
      <dgm:prSet/>
      <dgm:spPr/>
      <dgm:t>
        <a:bodyPr/>
        <a:lstStyle/>
        <a:p>
          <a:endParaRPr lang="ru-RU" sz="2300"/>
        </a:p>
      </dgm:t>
    </dgm:pt>
    <dgm:pt modelId="{40EC2FD0-C420-4549-9923-265A1521823F}" type="pres">
      <dgm:prSet presAssocID="{BFFE2FAE-E6F0-43B2-B13A-39B2D19152E1}" presName="outerComposite" presStyleCnt="0">
        <dgm:presLayoutVars>
          <dgm:chMax val="5"/>
          <dgm:dir/>
          <dgm:resizeHandles val="exact"/>
        </dgm:presLayoutVars>
      </dgm:prSet>
      <dgm:spPr/>
    </dgm:pt>
    <dgm:pt modelId="{7CFA778E-472E-47FC-ADE7-92D3DF6CBFA1}" type="pres">
      <dgm:prSet presAssocID="{BFFE2FAE-E6F0-43B2-B13A-39B2D19152E1}" presName="dummyMaxCanvas" presStyleCnt="0">
        <dgm:presLayoutVars/>
      </dgm:prSet>
      <dgm:spPr/>
    </dgm:pt>
    <dgm:pt modelId="{47008A9D-3D44-4B2B-8A97-B057D786A2EB}" type="pres">
      <dgm:prSet presAssocID="{BFFE2FAE-E6F0-43B2-B13A-39B2D19152E1}" presName="ThreeNodes_1" presStyleLbl="node1" presStyleIdx="0" presStyleCnt="3">
        <dgm:presLayoutVars>
          <dgm:bulletEnabled val="1"/>
        </dgm:presLayoutVars>
      </dgm:prSet>
      <dgm:spPr/>
    </dgm:pt>
    <dgm:pt modelId="{B65883EE-AECC-4ADE-ADE1-65E4CA667B24}" type="pres">
      <dgm:prSet presAssocID="{BFFE2FAE-E6F0-43B2-B13A-39B2D19152E1}" presName="ThreeNodes_2" presStyleLbl="node1" presStyleIdx="1" presStyleCnt="3">
        <dgm:presLayoutVars>
          <dgm:bulletEnabled val="1"/>
        </dgm:presLayoutVars>
      </dgm:prSet>
      <dgm:spPr/>
    </dgm:pt>
    <dgm:pt modelId="{1E16D714-9CB1-4BCB-AA5F-FC35AFFE2541}" type="pres">
      <dgm:prSet presAssocID="{BFFE2FAE-E6F0-43B2-B13A-39B2D19152E1}" presName="ThreeNodes_3" presStyleLbl="node1" presStyleIdx="2" presStyleCnt="3">
        <dgm:presLayoutVars>
          <dgm:bulletEnabled val="1"/>
        </dgm:presLayoutVars>
      </dgm:prSet>
      <dgm:spPr/>
    </dgm:pt>
    <dgm:pt modelId="{6DCA12CF-8D77-46ED-BEC5-2CCC5A201008}" type="pres">
      <dgm:prSet presAssocID="{BFFE2FAE-E6F0-43B2-B13A-39B2D19152E1}" presName="ThreeConn_1-2" presStyleLbl="fgAccFollowNode1" presStyleIdx="0" presStyleCnt="2">
        <dgm:presLayoutVars>
          <dgm:bulletEnabled val="1"/>
        </dgm:presLayoutVars>
      </dgm:prSet>
      <dgm:spPr/>
    </dgm:pt>
    <dgm:pt modelId="{228952D9-872A-41B2-B86D-B54CE66CF55B}" type="pres">
      <dgm:prSet presAssocID="{BFFE2FAE-E6F0-43B2-B13A-39B2D19152E1}" presName="ThreeConn_2-3" presStyleLbl="fgAccFollowNode1" presStyleIdx="1" presStyleCnt="2">
        <dgm:presLayoutVars>
          <dgm:bulletEnabled val="1"/>
        </dgm:presLayoutVars>
      </dgm:prSet>
      <dgm:spPr/>
    </dgm:pt>
    <dgm:pt modelId="{ECBEE2F3-B106-42F9-9535-73BD1231A188}" type="pres">
      <dgm:prSet presAssocID="{BFFE2FAE-E6F0-43B2-B13A-39B2D19152E1}" presName="ThreeNodes_1_text" presStyleLbl="node1" presStyleIdx="2" presStyleCnt="3">
        <dgm:presLayoutVars>
          <dgm:bulletEnabled val="1"/>
        </dgm:presLayoutVars>
      </dgm:prSet>
      <dgm:spPr/>
    </dgm:pt>
    <dgm:pt modelId="{87159D18-1E87-446E-A19D-BB281678CC68}" type="pres">
      <dgm:prSet presAssocID="{BFFE2FAE-E6F0-43B2-B13A-39B2D19152E1}" presName="ThreeNodes_2_text" presStyleLbl="node1" presStyleIdx="2" presStyleCnt="3">
        <dgm:presLayoutVars>
          <dgm:bulletEnabled val="1"/>
        </dgm:presLayoutVars>
      </dgm:prSet>
      <dgm:spPr/>
    </dgm:pt>
    <dgm:pt modelId="{083D5099-396C-473F-9EA4-80DE16EA54BD}" type="pres">
      <dgm:prSet presAssocID="{BFFE2FAE-E6F0-43B2-B13A-39B2D19152E1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E435FC1A-5C1C-4044-A621-EBEED14271E9}" type="presOf" srcId="{8EBF9C5F-6CF3-4A18-AB2F-22F1E737BA1C}" destId="{87159D18-1E87-446E-A19D-BB281678CC68}" srcOrd="1" destOrd="0" presId="urn:microsoft.com/office/officeart/2005/8/layout/vProcess5"/>
    <dgm:cxn modelId="{6438CA20-C01F-4CB1-AA0B-E9083D6FF023}" type="presOf" srcId="{622CE50A-B526-4E9F-8B0E-381D5F4ECF2D}" destId="{083D5099-396C-473F-9EA4-80DE16EA54BD}" srcOrd="1" destOrd="0" presId="urn:microsoft.com/office/officeart/2005/8/layout/vProcess5"/>
    <dgm:cxn modelId="{E34B3D2B-AEB3-4B5C-962B-B9DF94A489A0}" type="presOf" srcId="{C8DAFD0D-9FAD-4411-8602-59126D75B442}" destId="{ECBEE2F3-B106-42F9-9535-73BD1231A188}" srcOrd="1" destOrd="0" presId="urn:microsoft.com/office/officeart/2005/8/layout/vProcess5"/>
    <dgm:cxn modelId="{31286443-C2BD-440D-9370-F9C5FB232A0D}" type="presOf" srcId="{CE5364EA-8313-4309-9466-EBD8665E1FBA}" destId="{6DCA12CF-8D77-46ED-BEC5-2CCC5A201008}" srcOrd="0" destOrd="0" presId="urn:microsoft.com/office/officeart/2005/8/layout/vProcess5"/>
    <dgm:cxn modelId="{6D40A04E-0DE2-4617-A5EE-78A61A38AE3A}" type="presOf" srcId="{622CE50A-B526-4E9F-8B0E-381D5F4ECF2D}" destId="{1E16D714-9CB1-4BCB-AA5F-FC35AFFE2541}" srcOrd="0" destOrd="0" presId="urn:microsoft.com/office/officeart/2005/8/layout/vProcess5"/>
    <dgm:cxn modelId="{71836EAB-68D4-4B8C-B452-442281E0BA8B}" srcId="{BFFE2FAE-E6F0-43B2-B13A-39B2D19152E1}" destId="{622CE50A-B526-4E9F-8B0E-381D5F4ECF2D}" srcOrd="2" destOrd="0" parTransId="{D73751A5-7FDF-4AB8-8D6A-157AA5B7A46F}" sibTransId="{62A13C09-0BBD-4737-B2F1-72CAD9B2B681}"/>
    <dgm:cxn modelId="{B1FD3CBF-839E-43B2-9BCE-3750DE91639A}" type="presOf" srcId="{C8DAFD0D-9FAD-4411-8602-59126D75B442}" destId="{47008A9D-3D44-4B2B-8A97-B057D786A2EB}" srcOrd="0" destOrd="0" presId="urn:microsoft.com/office/officeart/2005/8/layout/vProcess5"/>
    <dgm:cxn modelId="{C0C4D4CA-A302-48EF-B2D5-986AE21D05E8}" type="presOf" srcId="{BFFE2FAE-E6F0-43B2-B13A-39B2D19152E1}" destId="{40EC2FD0-C420-4549-9923-265A1521823F}" srcOrd="0" destOrd="0" presId="urn:microsoft.com/office/officeart/2005/8/layout/vProcess5"/>
    <dgm:cxn modelId="{2BE27FDC-2C14-4792-AB94-13D0FA139176}" type="presOf" srcId="{4F4F8C06-8611-4A22-A616-F4F0D7F6F03B}" destId="{228952D9-872A-41B2-B86D-B54CE66CF55B}" srcOrd="0" destOrd="0" presId="urn:microsoft.com/office/officeart/2005/8/layout/vProcess5"/>
    <dgm:cxn modelId="{16003DE3-4FCE-4834-BEAD-B81A3902AA54}" type="presOf" srcId="{8EBF9C5F-6CF3-4A18-AB2F-22F1E737BA1C}" destId="{B65883EE-AECC-4ADE-ADE1-65E4CA667B24}" srcOrd="0" destOrd="0" presId="urn:microsoft.com/office/officeart/2005/8/layout/vProcess5"/>
    <dgm:cxn modelId="{65EBAEF1-FCD7-4E8B-948B-FE26DAEF94BC}" srcId="{BFFE2FAE-E6F0-43B2-B13A-39B2D19152E1}" destId="{8EBF9C5F-6CF3-4A18-AB2F-22F1E737BA1C}" srcOrd="1" destOrd="0" parTransId="{EDED5D29-72A0-4C94-978F-F5AB1342A954}" sibTransId="{4F4F8C06-8611-4A22-A616-F4F0D7F6F03B}"/>
    <dgm:cxn modelId="{CEC930FF-9AB7-420E-8994-2D259E9FD90B}" srcId="{BFFE2FAE-E6F0-43B2-B13A-39B2D19152E1}" destId="{C8DAFD0D-9FAD-4411-8602-59126D75B442}" srcOrd="0" destOrd="0" parTransId="{0F52420B-AC3E-4F18-8E4B-95DADE6292B9}" sibTransId="{CE5364EA-8313-4309-9466-EBD8665E1FBA}"/>
    <dgm:cxn modelId="{45554E37-F836-44AC-828E-96F032E0DB4D}" type="presParOf" srcId="{40EC2FD0-C420-4549-9923-265A1521823F}" destId="{7CFA778E-472E-47FC-ADE7-92D3DF6CBFA1}" srcOrd="0" destOrd="0" presId="urn:microsoft.com/office/officeart/2005/8/layout/vProcess5"/>
    <dgm:cxn modelId="{7C842C4B-09CF-431C-9A5B-18B6D21F7378}" type="presParOf" srcId="{40EC2FD0-C420-4549-9923-265A1521823F}" destId="{47008A9D-3D44-4B2B-8A97-B057D786A2EB}" srcOrd="1" destOrd="0" presId="urn:microsoft.com/office/officeart/2005/8/layout/vProcess5"/>
    <dgm:cxn modelId="{59456CE6-53FE-4A13-9462-526E95D99342}" type="presParOf" srcId="{40EC2FD0-C420-4549-9923-265A1521823F}" destId="{B65883EE-AECC-4ADE-ADE1-65E4CA667B24}" srcOrd="2" destOrd="0" presId="urn:microsoft.com/office/officeart/2005/8/layout/vProcess5"/>
    <dgm:cxn modelId="{65328CA1-5911-4DBD-B97C-52F563A18CE7}" type="presParOf" srcId="{40EC2FD0-C420-4549-9923-265A1521823F}" destId="{1E16D714-9CB1-4BCB-AA5F-FC35AFFE2541}" srcOrd="3" destOrd="0" presId="urn:microsoft.com/office/officeart/2005/8/layout/vProcess5"/>
    <dgm:cxn modelId="{03BEE783-028C-4393-A32D-44F480452391}" type="presParOf" srcId="{40EC2FD0-C420-4549-9923-265A1521823F}" destId="{6DCA12CF-8D77-46ED-BEC5-2CCC5A201008}" srcOrd="4" destOrd="0" presId="urn:microsoft.com/office/officeart/2005/8/layout/vProcess5"/>
    <dgm:cxn modelId="{477950D7-7D57-4509-8A19-BB8B04BF99A2}" type="presParOf" srcId="{40EC2FD0-C420-4549-9923-265A1521823F}" destId="{228952D9-872A-41B2-B86D-B54CE66CF55B}" srcOrd="5" destOrd="0" presId="urn:microsoft.com/office/officeart/2005/8/layout/vProcess5"/>
    <dgm:cxn modelId="{D347840C-8CAE-4226-B820-CC95A4B1483F}" type="presParOf" srcId="{40EC2FD0-C420-4549-9923-265A1521823F}" destId="{ECBEE2F3-B106-42F9-9535-73BD1231A188}" srcOrd="6" destOrd="0" presId="urn:microsoft.com/office/officeart/2005/8/layout/vProcess5"/>
    <dgm:cxn modelId="{0A1A5304-C90E-441A-9235-D188FBA779C6}" type="presParOf" srcId="{40EC2FD0-C420-4549-9923-265A1521823F}" destId="{87159D18-1E87-446E-A19D-BB281678CC68}" srcOrd="7" destOrd="0" presId="urn:microsoft.com/office/officeart/2005/8/layout/vProcess5"/>
    <dgm:cxn modelId="{D24E25FB-B55B-499D-904A-258F87FB2678}" type="presParOf" srcId="{40EC2FD0-C420-4549-9923-265A1521823F}" destId="{083D5099-396C-473F-9EA4-80DE16EA54B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A507F8C-62E3-4AB8-A097-A003E197541F}" type="doc">
      <dgm:prSet loTypeId="urn:microsoft.com/office/officeart/2005/8/layout/process4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0EC464-0872-42A2-940A-C678481639B7}">
      <dgm:prSet custT="1"/>
      <dgm:spPr/>
      <dgm:t>
        <a:bodyPr/>
        <a:lstStyle/>
        <a:p>
          <a:pPr rtl="0"/>
          <a:r>
            <a:rPr lang="ru-RU" sz="2200" b="1" dirty="0"/>
            <a:t>Основная часть: </a:t>
          </a:r>
          <a:r>
            <a:rPr lang="ru-RU" sz="2200" dirty="0"/>
            <a:t>имеет одну или несколько глав, состоящих из 2-3 параграфов и предполагает осмысленное и логичное изложение главных положений и идей, содержащихся в изученной литературе</a:t>
          </a:r>
        </a:p>
      </dgm:t>
    </dgm:pt>
    <dgm:pt modelId="{136F6C7C-8C38-4E95-AA25-5825B2710664}" type="parTrans" cxnId="{50098873-DCC7-48E5-B0C2-8684912400FD}">
      <dgm:prSet/>
      <dgm:spPr/>
      <dgm:t>
        <a:bodyPr/>
        <a:lstStyle/>
        <a:p>
          <a:endParaRPr lang="ru-RU" sz="2200"/>
        </a:p>
      </dgm:t>
    </dgm:pt>
    <dgm:pt modelId="{46E1CE1D-CD35-45E1-BB36-81D421530531}" type="sibTrans" cxnId="{50098873-DCC7-48E5-B0C2-8684912400FD}">
      <dgm:prSet/>
      <dgm:spPr/>
      <dgm:t>
        <a:bodyPr/>
        <a:lstStyle/>
        <a:p>
          <a:endParaRPr lang="ru-RU" sz="2200"/>
        </a:p>
      </dgm:t>
    </dgm:pt>
    <dgm:pt modelId="{D64F875D-194B-4BB2-B67B-62A412630B83}">
      <dgm:prSet custT="1"/>
      <dgm:spPr/>
      <dgm:t>
        <a:bodyPr/>
        <a:lstStyle/>
        <a:p>
          <a:pPr rtl="0"/>
          <a:r>
            <a:rPr lang="ru-RU" sz="2200" b="1" dirty="0"/>
            <a:t>Заключение: </a:t>
          </a:r>
          <a:r>
            <a:rPr lang="ru-RU" sz="2200" dirty="0"/>
            <a:t>содержит главные выводы, и итоги из текста основной части, в нем отмечается, как выполнены задачи и достигнуты ли цели, сформулированные во введении</a:t>
          </a:r>
        </a:p>
      </dgm:t>
    </dgm:pt>
    <dgm:pt modelId="{BFA29ED4-F763-4B18-BEB4-722F922A7028}" type="parTrans" cxnId="{A6FA8F82-0A30-4952-9A79-0AFE7EACC5C4}">
      <dgm:prSet/>
      <dgm:spPr/>
      <dgm:t>
        <a:bodyPr/>
        <a:lstStyle/>
        <a:p>
          <a:endParaRPr lang="ru-RU" sz="2200"/>
        </a:p>
      </dgm:t>
    </dgm:pt>
    <dgm:pt modelId="{B52E3A25-48F6-4DF3-98FD-DCF400B38F06}" type="sibTrans" cxnId="{A6FA8F82-0A30-4952-9A79-0AFE7EACC5C4}">
      <dgm:prSet/>
      <dgm:spPr/>
      <dgm:t>
        <a:bodyPr/>
        <a:lstStyle/>
        <a:p>
          <a:endParaRPr lang="ru-RU" sz="2200"/>
        </a:p>
      </dgm:t>
    </dgm:pt>
    <dgm:pt modelId="{9AD62ABE-857B-4F4C-94DD-CA1D3FF49822}">
      <dgm:prSet custT="1"/>
      <dgm:spPr/>
      <dgm:t>
        <a:bodyPr/>
        <a:lstStyle/>
        <a:p>
          <a:pPr rtl="0"/>
          <a:r>
            <a:rPr lang="ru-RU" sz="2200" b="1" dirty="0"/>
            <a:t>Приложение: </a:t>
          </a:r>
          <a:r>
            <a:rPr lang="ru-RU" sz="2200" dirty="0"/>
            <a:t>включает графики, таблицы, расчеты</a:t>
          </a:r>
        </a:p>
      </dgm:t>
    </dgm:pt>
    <dgm:pt modelId="{B5912C7E-CD42-4A99-9AD1-C44B89EFADC4}" type="parTrans" cxnId="{165D3937-94AE-47E7-ABF2-2B40F0A320E2}">
      <dgm:prSet/>
      <dgm:spPr/>
      <dgm:t>
        <a:bodyPr/>
        <a:lstStyle/>
        <a:p>
          <a:endParaRPr lang="ru-RU" sz="2200"/>
        </a:p>
      </dgm:t>
    </dgm:pt>
    <dgm:pt modelId="{DA325C07-2741-497D-9472-102C32EBA6EF}" type="sibTrans" cxnId="{165D3937-94AE-47E7-ABF2-2B40F0A320E2}">
      <dgm:prSet/>
      <dgm:spPr/>
      <dgm:t>
        <a:bodyPr/>
        <a:lstStyle/>
        <a:p>
          <a:endParaRPr lang="ru-RU" sz="2200"/>
        </a:p>
      </dgm:t>
    </dgm:pt>
    <dgm:pt modelId="{4A65F1DD-D96E-4E3F-A64E-A7618471F71C}">
      <dgm:prSet custT="1"/>
      <dgm:spPr/>
      <dgm:t>
        <a:bodyPr/>
        <a:lstStyle/>
        <a:p>
          <a:pPr rtl="0"/>
          <a:r>
            <a:rPr lang="ru-RU" sz="2200" b="1" dirty="0"/>
            <a:t>Библиография </a:t>
          </a:r>
          <a:r>
            <a:rPr lang="ru-RU" sz="2200" dirty="0"/>
            <a:t>(список литературы): указывается использованная для написания реферата литература</a:t>
          </a:r>
        </a:p>
      </dgm:t>
    </dgm:pt>
    <dgm:pt modelId="{5C944C7D-63F3-4A40-AD8F-F488B29E0D14}" type="parTrans" cxnId="{71F281DF-5392-480E-AB8E-6CAECBDCEB26}">
      <dgm:prSet/>
      <dgm:spPr/>
      <dgm:t>
        <a:bodyPr/>
        <a:lstStyle/>
        <a:p>
          <a:endParaRPr lang="ru-RU" sz="2200"/>
        </a:p>
      </dgm:t>
    </dgm:pt>
    <dgm:pt modelId="{A44C6EA0-C698-4E67-BD2D-6675901FF9A8}" type="sibTrans" cxnId="{71F281DF-5392-480E-AB8E-6CAECBDCEB26}">
      <dgm:prSet/>
      <dgm:spPr/>
      <dgm:t>
        <a:bodyPr/>
        <a:lstStyle/>
        <a:p>
          <a:endParaRPr lang="ru-RU" sz="2200"/>
        </a:p>
      </dgm:t>
    </dgm:pt>
    <dgm:pt modelId="{4ECC5DDF-8489-4496-B975-5520BE726E3B}" type="pres">
      <dgm:prSet presAssocID="{9A507F8C-62E3-4AB8-A097-A003E197541F}" presName="Name0" presStyleCnt="0">
        <dgm:presLayoutVars>
          <dgm:dir/>
          <dgm:animLvl val="lvl"/>
          <dgm:resizeHandles val="exact"/>
        </dgm:presLayoutVars>
      </dgm:prSet>
      <dgm:spPr/>
    </dgm:pt>
    <dgm:pt modelId="{E0BFFE8C-D1CE-40F6-8FC8-FE5E871F32EC}" type="pres">
      <dgm:prSet presAssocID="{4A65F1DD-D96E-4E3F-A64E-A7618471F71C}" presName="boxAndChildren" presStyleCnt="0"/>
      <dgm:spPr/>
    </dgm:pt>
    <dgm:pt modelId="{F6E12853-2488-402A-8346-5D54A6859461}" type="pres">
      <dgm:prSet presAssocID="{4A65F1DD-D96E-4E3F-A64E-A7618471F71C}" presName="parentTextBox" presStyleLbl="node1" presStyleIdx="0" presStyleCnt="4"/>
      <dgm:spPr/>
    </dgm:pt>
    <dgm:pt modelId="{B5AF9708-A2B5-48BD-ADEB-D10226D61777}" type="pres">
      <dgm:prSet presAssocID="{DA325C07-2741-497D-9472-102C32EBA6EF}" presName="sp" presStyleCnt="0"/>
      <dgm:spPr/>
    </dgm:pt>
    <dgm:pt modelId="{627DD4A4-B279-4A2F-9BB1-6EFBBFE54820}" type="pres">
      <dgm:prSet presAssocID="{9AD62ABE-857B-4F4C-94DD-CA1D3FF49822}" presName="arrowAndChildren" presStyleCnt="0"/>
      <dgm:spPr/>
    </dgm:pt>
    <dgm:pt modelId="{13044C86-1F67-45A8-B884-972AAE2B8552}" type="pres">
      <dgm:prSet presAssocID="{9AD62ABE-857B-4F4C-94DD-CA1D3FF49822}" presName="parentTextArrow" presStyleLbl="node1" presStyleIdx="1" presStyleCnt="4"/>
      <dgm:spPr/>
    </dgm:pt>
    <dgm:pt modelId="{09472B1E-0DB4-40E0-9D66-4542C8C3110A}" type="pres">
      <dgm:prSet presAssocID="{B52E3A25-48F6-4DF3-98FD-DCF400B38F06}" presName="sp" presStyleCnt="0"/>
      <dgm:spPr/>
    </dgm:pt>
    <dgm:pt modelId="{3B1068BF-70C0-450E-ADAF-05B6881670FD}" type="pres">
      <dgm:prSet presAssocID="{D64F875D-194B-4BB2-B67B-62A412630B83}" presName="arrowAndChildren" presStyleCnt="0"/>
      <dgm:spPr/>
    </dgm:pt>
    <dgm:pt modelId="{4D9AF75D-F6D1-41AD-89C0-74D980422B05}" type="pres">
      <dgm:prSet presAssocID="{D64F875D-194B-4BB2-B67B-62A412630B83}" presName="parentTextArrow" presStyleLbl="node1" presStyleIdx="2" presStyleCnt="4"/>
      <dgm:spPr/>
    </dgm:pt>
    <dgm:pt modelId="{B046B265-F178-48C0-9439-4516BE6B5C36}" type="pres">
      <dgm:prSet presAssocID="{46E1CE1D-CD35-45E1-BB36-81D421530531}" presName="sp" presStyleCnt="0"/>
      <dgm:spPr/>
    </dgm:pt>
    <dgm:pt modelId="{10FDF118-4BE6-474D-970A-7D3B9972869B}" type="pres">
      <dgm:prSet presAssocID="{A50EC464-0872-42A2-940A-C678481639B7}" presName="arrowAndChildren" presStyleCnt="0"/>
      <dgm:spPr/>
    </dgm:pt>
    <dgm:pt modelId="{E3BA50C6-EF64-40DD-BFD7-C7620EDF7D50}" type="pres">
      <dgm:prSet presAssocID="{A50EC464-0872-42A2-940A-C678481639B7}" presName="parentTextArrow" presStyleLbl="node1" presStyleIdx="3" presStyleCnt="4"/>
      <dgm:spPr/>
    </dgm:pt>
  </dgm:ptLst>
  <dgm:cxnLst>
    <dgm:cxn modelId="{165D3937-94AE-47E7-ABF2-2B40F0A320E2}" srcId="{9A507F8C-62E3-4AB8-A097-A003E197541F}" destId="{9AD62ABE-857B-4F4C-94DD-CA1D3FF49822}" srcOrd="2" destOrd="0" parTransId="{B5912C7E-CD42-4A99-9AD1-C44B89EFADC4}" sibTransId="{DA325C07-2741-497D-9472-102C32EBA6EF}"/>
    <dgm:cxn modelId="{0D9EA74D-0F42-498F-A76B-3D293623782E}" type="presOf" srcId="{A50EC464-0872-42A2-940A-C678481639B7}" destId="{E3BA50C6-EF64-40DD-BFD7-C7620EDF7D50}" srcOrd="0" destOrd="0" presId="urn:microsoft.com/office/officeart/2005/8/layout/process4"/>
    <dgm:cxn modelId="{50098873-DCC7-48E5-B0C2-8684912400FD}" srcId="{9A507F8C-62E3-4AB8-A097-A003E197541F}" destId="{A50EC464-0872-42A2-940A-C678481639B7}" srcOrd="0" destOrd="0" parTransId="{136F6C7C-8C38-4E95-AA25-5825B2710664}" sibTransId="{46E1CE1D-CD35-45E1-BB36-81D421530531}"/>
    <dgm:cxn modelId="{50BDB057-FB82-4924-8E5B-C377208866E3}" type="presOf" srcId="{4A65F1DD-D96E-4E3F-A64E-A7618471F71C}" destId="{F6E12853-2488-402A-8346-5D54A6859461}" srcOrd="0" destOrd="0" presId="urn:microsoft.com/office/officeart/2005/8/layout/process4"/>
    <dgm:cxn modelId="{A6FA8F82-0A30-4952-9A79-0AFE7EACC5C4}" srcId="{9A507F8C-62E3-4AB8-A097-A003E197541F}" destId="{D64F875D-194B-4BB2-B67B-62A412630B83}" srcOrd="1" destOrd="0" parTransId="{BFA29ED4-F763-4B18-BEB4-722F922A7028}" sibTransId="{B52E3A25-48F6-4DF3-98FD-DCF400B38F06}"/>
    <dgm:cxn modelId="{6DC56491-CA4A-4AF6-819B-F0120B7BBFBC}" type="presOf" srcId="{9AD62ABE-857B-4F4C-94DD-CA1D3FF49822}" destId="{13044C86-1F67-45A8-B884-972AAE2B8552}" srcOrd="0" destOrd="0" presId="urn:microsoft.com/office/officeart/2005/8/layout/process4"/>
    <dgm:cxn modelId="{20D2A8A0-6AAB-474F-BC10-B67C64267B72}" type="presOf" srcId="{D64F875D-194B-4BB2-B67B-62A412630B83}" destId="{4D9AF75D-F6D1-41AD-89C0-74D980422B05}" srcOrd="0" destOrd="0" presId="urn:microsoft.com/office/officeart/2005/8/layout/process4"/>
    <dgm:cxn modelId="{4DEF67D2-BD1A-402A-B978-0D0A15865552}" type="presOf" srcId="{9A507F8C-62E3-4AB8-A097-A003E197541F}" destId="{4ECC5DDF-8489-4496-B975-5520BE726E3B}" srcOrd="0" destOrd="0" presId="urn:microsoft.com/office/officeart/2005/8/layout/process4"/>
    <dgm:cxn modelId="{71F281DF-5392-480E-AB8E-6CAECBDCEB26}" srcId="{9A507F8C-62E3-4AB8-A097-A003E197541F}" destId="{4A65F1DD-D96E-4E3F-A64E-A7618471F71C}" srcOrd="3" destOrd="0" parTransId="{5C944C7D-63F3-4A40-AD8F-F488B29E0D14}" sibTransId="{A44C6EA0-C698-4E67-BD2D-6675901FF9A8}"/>
    <dgm:cxn modelId="{9A6A74B4-3F40-48F1-A537-CCE574EBEF2E}" type="presParOf" srcId="{4ECC5DDF-8489-4496-B975-5520BE726E3B}" destId="{E0BFFE8C-D1CE-40F6-8FC8-FE5E871F32EC}" srcOrd="0" destOrd="0" presId="urn:microsoft.com/office/officeart/2005/8/layout/process4"/>
    <dgm:cxn modelId="{F2E33174-8540-4B3F-8C5B-8B1199BFB121}" type="presParOf" srcId="{E0BFFE8C-D1CE-40F6-8FC8-FE5E871F32EC}" destId="{F6E12853-2488-402A-8346-5D54A6859461}" srcOrd="0" destOrd="0" presId="urn:microsoft.com/office/officeart/2005/8/layout/process4"/>
    <dgm:cxn modelId="{27EEB8D2-B8E2-4341-8B90-EB0A4794C340}" type="presParOf" srcId="{4ECC5DDF-8489-4496-B975-5520BE726E3B}" destId="{B5AF9708-A2B5-48BD-ADEB-D10226D61777}" srcOrd="1" destOrd="0" presId="urn:microsoft.com/office/officeart/2005/8/layout/process4"/>
    <dgm:cxn modelId="{D36082AC-0137-490D-B6FD-5359190AC985}" type="presParOf" srcId="{4ECC5DDF-8489-4496-B975-5520BE726E3B}" destId="{627DD4A4-B279-4A2F-9BB1-6EFBBFE54820}" srcOrd="2" destOrd="0" presId="urn:microsoft.com/office/officeart/2005/8/layout/process4"/>
    <dgm:cxn modelId="{F59E2FDB-6135-4414-9B8B-9467F96E5B93}" type="presParOf" srcId="{627DD4A4-B279-4A2F-9BB1-6EFBBFE54820}" destId="{13044C86-1F67-45A8-B884-972AAE2B8552}" srcOrd="0" destOrd="0" presId="urn:microsoft.com/office/officeart/2005/8/layout/process4"/>
    <dgm:cxn modelId="{4457DE4B-D06D-46C8-BF37-A79D6AAF7C98}" type="presParOf" srcId="{4ECC5DDF-8489-4496-B975-5520BE726E3B}" destId="{09472B1E-0DB4-40E0-9D66-4542C8C3110A}" srcOrd="3" destOrd="0" presId="urn:microsoft.com/office/officeart/2005/8/layout/process4"/>
    <dgm:cxn modelId="{D5853470-6AC5-445D-9B87-62B9E9145EE3}" type="presParOf" srcId="{4ECC5DDF-8489-4496-B975-5520BE726E3B}" destId="{3B1068BF-70C0-450E-ADAF-05B6881670FD}" srcOrd="4" destOrd="0" presId="urn:microsoft.com/office/officeart/2005/8/layout/process4"/>
    <dgm:cxn modelId="{F8A15099-3A7F-45FE-9F25-71828E623369}" type="presParOf" srcId="{3B1068BF-70C0-450E-ADAF-05B6881670FD}" destId="{4D9AF75D-F6D1-41AD-89C0-74D980422B05}" srcOrd="0" destOrd="0" presId="urn:microsoft.com/office/officeart/2005/8/layout/process4"/>
    <dgm:cxn modelId="{A3FB37E1-87D5-4B3D-8B46-5AB6AB37101E}" type="presParOf" srcId="{4ECC5DDF-8489-4496-B975-5520BE726E3B}" destId="{B046B265-F178-48C0-9439-4516BE6B5C36}" srcOrd="5" destOrd="0" presId="urn:microsoft.com/office/officeart/2005/8/layout/process4"/>
    <dgm:cxn modelId="{20B153A7-F9A7-4EB9-874E-D3B0FBD0DCF7}" type="presParOf" srcId="{4ECC5DDF-8489-4496-B975-5520BE726E3B}" destId="{10FDF118-4BE6-474D-970A-7D3B9972869B}" srcOrd="6" destOrd="0" presId="urn:microsoft.com/office/officeart/2005/8/layout/process4"/>
    <dgm:cxn modelId="{AC89FB67-8ADC-4202-9D9C-BD769979B8A3}" type="presParOf" srcId="{10FDF118-4BE6-474D-970A-7D3B9972869B}" destId="{E3BA50C6-EF64-40DD-BFD7-C7620EDF7D5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2AF3145-5B08-4834-8612-61CF3C343E23}" type="doc">
      <dgm:prSet loTypeId="urn:microsoft.com/office/officeart/2005/8/layout/hProcess9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90F9EF-7280-43BE-9DCD-C25B193C2E4B}">
      <dgm:prSet custT="1"/>
      <dgm:spPr/>
      <dgm:t>
        <a:bodyPr/>
        <a:lstStyle/>
        <a:p>
          <a:pPr rtl="0"/>
          <a:r>
            <a:rPr lang="ru-RU" sz="2600" dirty="0">
              <a:solidFill>
                <a:schemeClr val="tx1"/>
              </a:solidFill>
            </a:rPr>
            <a:t>Ссылки в реферате можно делать двумя способами - внизу страницы или в квадратных скобках с указанием номера источника по списку литературы. Первый вариант удобнее и нагляднее. Нормальное количество ссылок для реферата - от 2 до 8 </a:t>
          </a:r>
        </a:p>
      </dgm:t>
    </dgm:pt>
    <dgm:pt modelId="{9BCC4B80-9DA8-4967-ABB3-89001589E41D}" type="parTrans" cxnId="{B71CC3FA-4941-41F8-B16D-D7B27B0AF281}">
      <dgm:prSet/>
      <dgm:spPr/>
      <dgm:t>
        <a:bodyPr/>
        <a:lstStyle/>
        <a:p>
          <a:endParaRPr lang="ru-RU" sz="2600">
            <a:solidFill>
              <a:schemeClr val="tx1"/>
            </a:solidFill>
          </a:endParaRPr>
        </a:p>
      </dgm:t>
    </dgm:pt>
    <dgm:pt modelId="{D9BCB299-F98D-455E-B965-20B21CFD67FB}" type="sibTrans" cxnId="{B71CC3FA-4941-41F8-B16D-D7B27B0AF281}">
      <dgm:prSet/>
      <dgm:spPr/>
      <dgm:t>
        <a:bodyPr/>
        <a:lstStyle/>
        <a:p>
          <a:endParaRPr lang="ru-RU" sz="2600">
            <a:solidFill>
              <a:schemeClr val="tx1"/>
            </a:solidFill>
          </a:endParaRPr>
        </a:p>
      </dgm:t>
    </dgm:pt>
    <dgm:pt modelId="{9724D2A5-0C97-426C-A9D2-52D014842780}">
      <dgm:prSet custT="1"/>
      <dgm:spPr/>
      <dgm:t>
        <a:bodyPr/>
        <a:lstStyle/>
        <a:p>
          <a:pPr rtl="0"/>
          <a:r>
            <a:rPr lang="ru-RU" sz="2600" dirty="0">
              <a:solidFill>
                <a:schemeClr val="tx1"/>
              </a:solidFill>
            </a:rPr>
            <a:t>Список литературы для реферата обычно должен включать 4-12 позиций - нормативные акты, книги, печатную периодику, интернет-ресурсы - что получится по ходу работы и требуется по конкретной теме</a:t>
          </a:r>
        </a:p>
      </dgm:t>
    </dgm:pt>
    <dgm:pt modelId="{C430F028-408B-456F-9F10-D82084829B3A}" type="parTrans" cxnId="{6638610F-B8B5-4EAF-B6EF-60119A3942E7}">
      <dgm:prSet/>
      <dgm:spPr/>
      <dgm:t>
        <a:bodyPr/>
        <a:lstStyle/>
        <a:p>
          <a:endParaRPr lang="ru-RU" sz="2600">
            <a:solidFill>
              <a:schemeClr val="tx1"/>
            </a:solidFill>
          </a:endParaRPr>
        </a:p>
      </dgm:t>
    </dgm:pt>
    <dgm:pt modelId="{93C285A6-AA66-4157-A209-02687D798A85}" type="sibTrans" cxnId="{6638610F-B8B5-4EAF-B6EF-60119A3942E7}">
      <dgm:prSet/>
      <dgm:spPr/>
      <dgm:t>
        <a:bodyPr/>
        <a:lstStyle/>
        <a:p>
          <a:endParaRPr lang="ru-RU" sz="2600">
            <a:solidFill>
              <a:schemeClr val="tx1"/>
            </a:solidFill>
          </a:endParaRPr>
        </a:p>
      </dgm:t>
    </dgm:pt>
    <dgm:pt modelId="{8DC5CE9D-FF75-4D1B-AB7F-0B9FDF25670E}" type="pres">
      <dgm:prSet presAssocID="{72AF3145-5B08-4834-8612-61CF3C343E23}" presName="CompostProcess" presStyleCnt="0">
        <dgm:presLayoutVars>
          <dgm:dir/>
          <dgm:resizeHandles val="exact"/>
        </dgm:presLayoutVars>
      </dgm:prSet>
      <dgm:spPr/>
    </dgm:pt>
    <dgm:pt modelId="{8E3E5382-2B55-4F06-95C9-930F3FBDBB01}" type="pres">
      <dgm:prSet presAssocID="{72AF3145-5B08-4834-8612-61CF3C343E23}" presName="arrow" presStyleLbl="bgShp" presStyleIdx="0" presStyleCnt="1"/>
      <dgm:spPr/>
    </dgm:pt>
    <dgm:pt modelId="{AE3B4823-9BC6-4B53-BBEB-5078B02786AA}" type="pres">
      <dgm:prSet presAssocID="{72AF3145-5B08-4834-8612-61CF3C343E23}" presName="linearProcess" presStyleCnt="0"/>
      <dgm:spPr/>
    </dgm:pt>
    <dgm:pt modelId="{AFD0DE2D-9990-4AE9-93D3-299F4F36EF2B}" type="pres">
      <dgm:prSet presAssocID="{5E90F9EF-7280-43BE-9DCD-C25B193C2E4B}" presName="textNode" presStyleLbl="node1" presStyleIdx="0" presStyleCnt="2" custScaleY="221429">
        <dgm:presLayoutVars>
          <dgm:bulletEnabled val="1"/>
        </dgm:presLayoutVars>
      </dgm:prSet>
      <dgm:spPr/>
    </dgm:pt>
    <dgm:pt modelId="{C4C3051E-6584-4258-88FE-33AE2B998752}" type="pres">
      <dgm:prSet presAssocID="{D9BCB299-F98D-455E-B965-20B21CFD67FB}" presName="sibTrans" presStyleCnt="0"/>
      <dgm:spPr/>
    </dgm:pt>
    <dgm:pt modelId="{424B6873-ED94-435D-8A25-8EC1CCE2970F}" type="pres">
      <dgm:prSet presAssocID="{9724D2A5-0C97-426C-A9D2-52D014842780}" presName="textNode" presStyleLbl="node1" presStyleIdx="1" presStyleCnt="2" custScaleY="221429">
        <dgm:presLayoutVars>
          <dgm:bulletEnabled val="1"/>
        </dgm:presLayoutVars>
      </dgm:prSet>
      <dgm:spPr/>
    </dgm:pt>
  </dgm:ptLst>
  <dgm:cxnLst>
    <dgm:cxn modelId="{6638610F-B8B5-4EAF-B6EF-60119A3942E7}" srcId="{72AF3145-5B08-4834-8612-61CF3C343E23}" destId="{9724D2A5-0C97-426C-A9D2-52D014842780}" srcOrd="1" destOrd="0" parTransId="{C430F028-408B-456F-9F10-D82084829B3A}" sibTransId="{93C285A6-AA66-4157-A209-02687D798A85}"/>
    <dgm:cxn modelId="{3277D177-A60B-4FE1-8049-69F7C7BA30C6}" type="presOf" srcId="{72AF3145-5B08-4834-8612-61CF3C343E23}" destId="{8DC5CE9D-FF75-4D1B-AB7F-0B9FDF25670E}" srcOrd="0" destOrd="0" presId="urn:microsoft.com/office/officeart/2005/8/layout/hProcess9"/>
    <dgm:cxn modelId="{CE5237A0-176F-4B39-9711-98A40CC754CC}" type="presOf" srcId="{5E90F9EF-7280-43BE-9DCD-C25B193C2E4B}" destId="{AFD0DE2D-9990-4AE9-93D3-299F4F36EF2B}" srcOrd="0" destOrd="0" presId="urn:microsoft.com/office/officeart/2005/8/layout/hProcess9"/>
    <dgm:cxn modelId="{AEE128B4-D7D6-43E5-BF65-792210A940C8}" type="presOf" srcId="{9724D2A5-0C97-426C-A9D2-52D014842780}" destId="{424B6873-ED94-435D-8A25-8EC1CCE2970F}" srcOrd="0" destOrd="0" presId="urn:microsoft.com/office/officeart/2005/8/layout/hProcess9"/>
    <dgm:cxn modelId="{B71CC3FA-4941-41F8-B16D-D7B27B0AF281}" srcId="{72AF3145-5B08-4834-8612-61CF3C343E23}" destId="{5E90F9EF-7280-43BE-9DCD-C25B193C2E4B}" srcOrd="0" destOrd="0" parTransId="{9BCC4B80-9DA8-4967-ABB3-89001589E41D}" sibTransId="{D9BCB299-F98D-455E-B965-20B21CFD67FB}"/>
    <dgm:cxn modelId="{6AED42FA-233B-4345-9667-B9054A20B173}" type="presParOf" srcId="{8DC5CE9D-FF75-4D1B-AB7F-0B9FDF25670E}" destId="{8E3E5382-2B55-4F06-95C9-930F3FBDBB01}" srcOrd="0" destOrd="0" presId="urn:microsoft.com/office/officeart/2005/8/layout/hProcess9"/>
    <dgm:cxn modelId="{22A90A5E-0647-413F-9CEB-C8E6C6F3CECA}" type="presParOf" srcId="{8DC5CE9D-FF75-4D1B-AB7F-0B9FDF25670E}" destId="{AE3B4823-9BC6-4B53-BBEB-5078B02786AA}" srcOrd="1" destOrd="0" presId="urn:microsoft.com/office/officeart/2005/8/layout/hProcess9"/>
    <dgm:cxn modelId="{E95E1734-7841-4D8C-91C7-F65519C2B9FC}" type="presParOf" srcId="{AE3B4823-9BC6-4B53-BBEB-5078B02786AA}" destId="{AFD0DE2D-9990-4AE9-93D3-299F4F36EF2B}" srcOrd="0" destOrd="0" presId="urn:microsoft.com/office/officeart/2005/8/layout/hProcess9"/>
    <dgm:cxn modelId="{89EF445B-77DA-483E-B270-14FD73C1691F}" type="presParOf" srcId="{AE3B4823-9BC6-4B53-BBEB-5078B02786AA}" destId="{C4C3051E-6584-4258-88FE-33AE2B998752}" srcOrd="1" destOrd="0" presId="urn:microsoft.com/office/officeart/2005/8/layout/hProcess9"/>
    <dgm:cxn modelId="{5240860B-91FC-4DC8-B8BF-B7DE31B89117}" type="presParOf" srcId="{AE3B4823-9BC6-4B53-BBEB-5078B02786AA}" destId="{424B6873-ED94-435D-8A25-8EC1CCE2970F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7DC3513-8004-486D-9D40-632AF3D02C0B}" type="doc">
      <dgm:prSet loTypeId="urn:microsoft.com/office/officeart/2005/8/layout/chevron2" loCatId="process" qsTypeId="urn:microsoft.com/office/officeart/2005/8/quickstyle/3d2#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BAEC79-11F1-4EAD-BEE1-BE3F9E01A4BE}">
      <dgm:prSet custT="1"/>
      <dgm:spPr/>
      <dgm:t>
        <a:bodyPr/>
        <a:lstStyle/>
        <a:p>
          <a:pPr rtl="0"/>
          <a:r>
            <a:rPr lang="ru-RU" sz="2000" dirty="0">
              <a:solidFill>
                <a:schemeClr val="tx1"/>
              </a:solidFill>
            </a:rPr>
            <a:t>Цель скорее будет заключаться в уточнении чего-то, в получении более полного, всестороннего определения этого чего-то, выяснении причин, условий, подходов и пр. Во введении на определение цели реферата отводится максимально 2-3 строчки</a:t>
          </a:r>
        </a:p>
      </dgm:t>
    </dgm:pt>
    <dgm:pt modelId="{2B0772A3-52FF-4E99-B961-F3CBBABF1958}" type="parTrans" cxnId="{CA70DA7D-B0F8-4B25-9CB8-CE65E345ACC1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65859402-18F8-49F7-8450-8AB50D83732E}" type="sibTrans" cxnId="{CA70DA7D-B0F8-4B25-9CB8-CE65E345ACC1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DDB16E76-224A-4BC4-9979-F03D6AFC285E}">
      <dgm:prSet custT="1"/>
      <dgm:spPr/>
      <dgm:t>
        <a:bodyPr/>
        <a:lstStyle/>
        <a:p>
          <a:pPr rtl="0"/>
          <a:r>
            <a:rPr lang="ru-RU" sz="2000" dirty="0">
              <a:solidFill>
                <a:schemeClr val="tx1"/>
              </a:solidFill>
            </a:rPr>
            <a:t>После цели реферата перечисляются эти задачи, которые необходимо решить для достижения цели - это тоже обязательное формальное требование для реферата</a:t>
          </a:r>
        </a:p>
      </dgm:t>
    </dgm:pt>
    <dgm:pt modelId="{3D54EB09-9C4C-4F02-A2F4-7E2E1A555CF1}" type="parTrans" cxnId="{DE19D320-7C9F-4FA1-8105-A4C009331730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E4E42A0F-81E6-4594-8305-A8CEFB5D1752}" type="sibTrans" cxnId="{DE19D320-7C9F-4FA1-8105-A4C009331730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D7FB38A8-A146-40CD-8F0E-BB50E2693297}">
      <dgm:prSet custT="1"/>
      <dgm:spPr/>
      <dgm:t>
        <a:bodyPr/>
        <a:lstStyle/>
        <a:p>
          <a:pPr rtl="0"/>
          <a:r>
            <a:rPr lang="ru-RU" sz="2000" dirty="0">
              <a:solidFill>
                <a:schemeClr val="tx1"/>
              </a:solidFill>
            </a:rPr>
            <a:t>В заключении делается вывод о том, достигнута ли указанная цель реферата или не достигнута. Пишут: «… таким образом, цель реферата достигнута.» Эта фраза идет после ответа на поставленные во введении задачи и общего вывода по работе</a:t>
          </a:r>
        </a:p>
      </dgm:t>
    </dgm:pt>
    <dgm:pt modelId="{6D7CEA8B-C416-4700-99E4-5CBB7D91787F}" type="parTrans" cxnId="{4463E251-5959-46BE-8049-A8FC4B3BE7A9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2FFCF60A-3CEB-44A8-AF22-F5A75CCEAF0D}" type="sibTrans" cxnId="{4463E251-5959-46BE-8049-A8FC4B3BE7A9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80D7E582-FA2E-4470-8EDD-8134FD485F1F}">
      <dgm:prSet custT="1"/>
      <dgm:spPr/>
      <dgm:t>
        <a:bodyPr/>
        <a:lstStyle/>
        <a:p>
          <a:pPr rtl="0"/>
          <a:r>
            <a:rPr lang="ru-RU" sz="2000" b="1">
              <a:solidFill>
                <a:schemeClr val="tx1"/>
              </a:solidFill>
            </a:rPr>
            <a:t>Цель реферата </a:t>
          </a:r>
          <a:r>
            <a:rPr lang="ru-RU" sz="2000">
              <a:solidFill>
                <a:schemeClr val="tx1"/>
              </a:solidFill>
            </a:rPr>
            <a:t>- это результат проведенного исследования</a:t>
          </a:r>
          <a:endParaRPr lang="ru-RU" sz="2000" dirty="0">
            <a:solidFill>
              <a:schemeClr val="tx1"/>
            </a:solidFill>
          </a:endParaRPr>
        </a:p>
      </dgm:t>
    </dgm:pt>
    <dgm:pt modelId="{9B679EC0-344A-4817-8588-7DE2D3DD11D9}" type="parTrans" cxnId="{6372F17A-10EA-43B8-B852-40783EDB5505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94EDFB93-D264-4991-80FA-4DFDCF50C739}" type="sibTrans" cxnId="{6372F17A-10EA-43B8-B852-40783EDB5505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1D84B0BB-4EFB-4915-863D-654539B208B1}">
      <dgm:prSet custT="1"/>
      <dgm:spPr/>
      <dgm:t>
        <a:bodyPr/>
        <a:lstStyle/>
        <a:p>
          <a:pPr rtl="0"/>
          <a:endParaRPr lang="ru-RU" sz="2000" dirty="0">
            <a:solidFill>
              <a:schemeClr val="tx1"/>
            </a:solidFill>
          </a:endParaRPr>
        </a:p>
      </dgm:t>
    </dgm:pt>
    <dgm:pt modelId="{C3B950B9-B874-449F-BCE6-D4707FF02802}" type="parTrans" cxnId="{A2831A1A-3214-4C2C-B96B-201ACEC85A57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96B125FE-0BE5-4B20-8528-FE0D305C73D8}" type="sibTrans" cxnId="{A2831A1A-3214-4C2C-B96B-201ACEC85A57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146731EF-FAF4-45C8-803D-CC8F632FF9B2}">
      <dgm:prSet custT="1"/>
      <dgm:spPr/>
      <dgm:t>
        <a:bodyPr/>
        <a:lstStyle/>
        <a:p>
          <a:pPr rtl="0"/>
          <a:endParaRPr lang="ru-RU" sz="2000" dirty="0">
            <a:solidFill>
              <a:schemeClr val="tx1"/>
            </a:solidFill>
          </a:endParaRPr>
        </a:p>
      </dgm:t>
    </dgm:pt>
    <dgm:pt modelId="{BBA0E19C-02DF-4D8B-A499-908DF9E93EBC}" type="parTrans" cxnId="{A5924140-1BDC-4A81-9B0A-D668F04BDCF4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48009BF9-8844-43B7-AD8E-BA77D9DC0A47}" type="sibTrans" cxnId="{A5924140-1BDC-4A81-9B0A-D668F04BDCF4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48D4AF7D-1EC4-4BAC-949D-FB3E79C89D01}">
      <dgm:prSet custT="1"/>
      <dgm:spPr/>
      <dgm:t>
        <a:bodyPr/>
        <a:lstStyle/>
        <a:p>
          <a:pPr rtl="0"/>
          <a:endParaRPr lang="ru-RU" sz="2000" dirty="0">
            <a:solidFill>
              <a:schemeClr val="tx1"/>
            </a:solidFill>
          </a:endParaRPr>
        </a:p>
      </dgm:t>
    </dgm:pt>
    <dgm:pt modelId="{DE27916F-05EE-485A-BF4E-F3EA18A1B44C}" type="parTrans" cxnId="{B04E368D-C213-4DBB-92BE-36ACD14AD950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37FCA092-9498-4ADA-92B5-57584DEA5939}" type="sibTrans" cxnId="{B04E368D-C213-4DBB-92BE-36ACD14AD950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23794D77-97A1-4B3B-A0AD-A0AC4C8BABFD}">
      <dgm:prSet custT="1"/>
      <dgm:spPr/>
      <dgm:t>
        <a:bodyPr/>
        <a:lstStyle/>
        <a:p>
          <a:pPr rtl="0"/>
          <a:endParaRPr lang="ru-RU" sz="2000" dirty="0">
            <a:solidFill>
              <a:schemeClr val="tx1"/>
            </a:solidFill>
          </a:endParaRPr>
        </a:p>
      </dgm:t>
    </dgm:pt>
    <dgm:pt modelId="{DE46E6E5-9637-4DE6-96D8-4D74260EB3E2}" type="parTrans" cxnId="{66543449-E122-4AE7-B4A5-0E5AE18522D5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ED574B4D-191D-4D05-AEB7-712C58D3ED3E}" type="sibTrans" cxnId="{66543449-E122-4AE7-B4A5-0E5AE18522D5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B826D8F5-D16E-4DDF-AE56-244EE3644780}" type="pres">
      <dgm:prSet presAssocID="{27DC3513-8004-486D-9D40-632AF3D02C0B}" presName="linearFlow" presStyleCnt="0">
        <dgm:presLayoutVars>
          <dgm:dir/>
          <dgm:animLvl val="lvl"/>
          <dgm:resizeHandles val="exact"/>
        </dgm:presLayoutVars>
      </dgm:prSet>
      <dgm:spPr/>
    </dgm:pt>
    <dgm:pt modelId="{4C7E7F9F-C409-4D56-9841-F301B70AA3FA}" type="pres">
      <dgm:prSet presAssocID="{23794D77-97A1-4B3B-A0AD-A0AC4C8BABFD}" presName="composite" presStyleCnt="0"/>
      <dgm:spPr/>
    </dgm:pt>
    <dgm:pt modelId="{E9B34DA9-778C-481F-BF4B-B9E9A037C7C5}" type="pres">
      <dgm:prSet presAssocID="{23794D77-97A1-4B3B-A0AD-A0AC4C8BABFD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7828F717-E88E-4621-A915-02753EC36AAF}" type="pres">
      <dgm:prSet presAssocID="{23794D77-97A1-4B3B-A0AD-A0AC4C8BABFD}" presName="descendantText" presStyleLbl="alignAcc1" presStyleIdx="0" presStyleCnt="4">
        <dgm:presLayoutVars>
          <dgm:bulletEnabled val="1"/>
        </dgm:presLayoutVars>
      </dgm:prSet>
      <dgm:spPr/>
    </dgm:pt>
    <dgm:pt modelId="{784DD286-94E2-4877-B933-6CBC78DF8EF0}" type="pres">
      <dgm:prSet presAssocID="{ED574B4D-191D-4D05-AEB7-712C58D3ED3E}" presName="sp" presStyleCnt="0"/>
      <dgm:spPr/>
    </dgm:pt>
    <dgm:pt modelId="{E1D582A4-B030-4A5E-A26D-7838A1E957CC}" type="pres">
      <dgm:prSet presAssocID="{1D84B0BB-4EFB-4915-863D-654539B208B1}" presName="composite" presStyleCnt="0"/>
      <dgm:spPr/>
    </dgm:pt>
    <dgm:pt modelId="{156EC5AE-BD79-4C6C-AE4F-2E4670503EB3}" type="pres">
      <dgm:prSet presAssocID="{1D84B0BB-4EFB-4915-863D-654539B208B1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CFBC3665-B9A7-4796-A4FB-D5964A28B6DB}" type="pres">
      <dgm:prSet presAssocID="{1D84B0BB-4EFB-4915-863D-654539B208B1}" presName="descendantText" presStyleLbl="alignAcc1" presStyleIdx="1" presStyleCnt="4">
        <dgm:presLayoutVars>
          <dgm:bulletEnabled val="1"/>
        </dgm:presLayoutVars>
      </dgm:prSet>
      <dgm:spPr/>
    </dgm:pt>
    <dgm:pt modelId="{0C011410-30BB-4D17-8EB3-3CFBCD882A7A}" type="pres">
      <dgm:prSet presAssocID="{96B125FE-0BE5-4B20-8528-FE0D305C73D8}" presName="sp" presStyleCnt="0"/>
      <dgm:spPr/>
    </dgm:pt>
    <dgm:pt modelId="{B5C1C5E3-6ABC-4EC6-8292-26D972364AE8}" type="pres">
      <dgm:prSet presAssocID="{146731EF-FAF4-45C8-803D-CC8F632FF9B2}" presName="composite" presStyleCnt="0"/>
      <dgm:spPr/>
    </dgm:pt>
    <dgm:pt modelId="{BAC723FB-1964-4AA8-A048-2001B616842C}" type="pres">
      <dgm:prSet presAssocID="{146731EF-FAF4-45C8-803D-CC8F632FF9B2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05A35A99-7874-4273-A149-B04FFE616B2C}" type="pres">
      <dgm:prSet presAssocID="{146731EF-FAF4-45C8-803D-CC8F632FF9B2}" presName="descendantText" presStyleLbl="alignAcc1" presStyleIdx="2" presStyleCnt="4">
        <dgm:presLayoutVars>
          <dgm:bulletEnabled val="1"/>
        </dgm:presLayoutVars>
      </dgm:prSet>
      <dgm:spPr/>
    </dgm:pt>
    <dgm:pt modelId="{82D440BA-EE44-43CC-A2B2-05C11BBC0A91}" type="pres">
      <dgm:prSet presAssocID="{48009BF9-8844-43B7-AD8E-BA77D9DC0A47}" presName="sp" presStyleCnt="0"/>
      <dgm:spPr/>
    </dgm:pt>
    <dgm:pt modelId="{4F79886C-9B5A-42AB-AB9D-CDF741B1EF41}" type="pres">
      <dgm:prSet presAssocID="{48D4AF7D-1EC4-4BAC-949D-FB3E79C89D01}" presName="composite" presStyleCnt="0"/>
      <dgm:spPr/>
    </dgm:pt>
    <dgm:pt modelId="{D155F710-C7C8-4E17-9DE7-6B381306518B}" type="pres">
      <dgm:prSet presAssocID="{48D4AF7D-1EC4-4BAC-949D-FB3E79C89D01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88D5E981-953E-4F08-8902-4B8C993E0506}" type="pres">
      <dgm:prSet presAssocID="{48D4AF7D-1EC4-4BAC-949D-FB3E79C89D01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3300FB03-9521-4FBA-9387-507898A66686}" type="presOf" srcId="{27DC3513-8004-486D-9D40-632AF3D02C0B}" destId="{B826D8F5-D16E-4DDF-AE56-244EE3644780}" srcOrd="0" destOrd="0" presId="urn:microsoft.com/office/officeart/2005/8/layout/chevron2"/>
    <dgm:cxn modelId="{705A8104-A476-4445-9B7C-E42EA363E19E}" type="presOf" srcId="{DDB16E76-224A-4BC4-9979-F03D6AFC285E}" destId="{05A35A99-7874-4273-A149-B04FFE616B2C}" srcOrd="0" destOrd="0" presId="urn:microsoft.com/office/officeart/2005/8/layout/chevron2"/>
    <dgm:cxn modelId="{A2831A1A-3214-4C2C-B96B-201ACEC85A57}" srcId="{27DC3513-8004-486D-9D40-632AF3D02C0B}" destId="{1D84B0BB-4EFB-4915-863D-654539B208B1}" srcOrd="1" destOrd="0" parTransId="{C3B950B9-B874-449F-BCE6-D4707FF02802}" sibTransId="{96B125FE-0BE5-4B20-8528-FE0D305C73D8}"/>
    <dgm:cxn modelId="{DE19D320-7C9F-4FA1-8105-A4C009331730}" srcId="{146731EF-FAF4-45C8-803D-CC8F632FF9B2}" destId="{DDB16E76-224A-4BC4-9979-F03D6AFC285E}" srcOrd="0" destOrd="0" parTransId="{3D54EB09-9C4C-4F02-A2F4-7E2E1A555CF1}" sibTransId="{E4E42A0F-81E6-4594-8305-A8CEFB5D1752}"/>
    <dgm:cxn modelId="{9D0A1130-04AA-4686-B33B-37F6E77928A2}" type="presOf" srcId="{D7FB38A8-A146-40CD-8F0E-BB50E2693297}" destId="{88D5E981-953E-4F08-8902-4B8C993E0506}" srcOrd="0" destOrd="0" presId="urn:microsoft.com/office/officeart/2005/8/layout/chevron2"/>
    <dgm:cxn modelId="{A5924140-1BDC-4A81-9B0A-D668F04BDCF4}" srcId="{27DC3513-8004-486D-9D40-632AF3D02C0B}" destId="{146731EF-FAF4-45C8-803D-CC8F632FF9B2}" srcOrd="2" destOrd="0" parTransId="{BBA0E19C-02DF-4D8B-A499-908DF9E93EBC}" sibTransId="{48009BF9-8844-43B7-AD8E-BA77D9DC0A47}"/>
    <dgm:cxn modelId="{8F0B7C48-7699-4711-B4B8-FD59CEC9D427}" type="presOf" srcId="{80D7E582-FA2E-4470-8EDD-8134FD485F1F}" destId="{7828F717-E88E-4621-A915-02753EC36AAF}" srcOrd="0" destOrd="0" presId="urn:microsoft.com/office/officeart/2005/8/layout/chevron2"/>
    <dgm:cxn modelId="{66543449-E122-4AE7-B4A5-0E5AE18522D5}" srcId="{27DC3513-8004-486D-9D40-632AF3D02C0B}" destId="{23794D77-97A1-4B3B-A0AD-A0AC4C8BABFD}" srcOrd="0" destOrd="0" parTransId="{DE46E6E5-9637-4DE6-96D8-4D74260EB3E2}" sibTransId="{ED574B4D-191D-4D05-AEB7-712C58D3ED3E}"/>
    <dgm:cxn modelId="{4463E251-5959-46BE-8049-A8FC4B3BE7A9}" srcId="{48D4AF7D-1EC4-4BAC-949D-FB3E79C89D01}" destId="{D7FB38A8-A146-40CD-8F0E-BB50E2693297}" srcOrd="0" destOrd="0" parTransId="{6D7CEA8B-C416-4700-99E4-5CBB7D91787F}" sibTransId="{2FFCF60A-3CEB-44A8-AF22-F5A75CCEAF0D}"/>
    <dgm:cxn modelId="{6372F17A-10EA-43B8-B852-40783EDB5505}" srcId="{23794D77-97A1-4B3B-A0AD-A0AC4C8BABFD}" destId="{80D7E582-FA2E-4470-8EDD-8134FD485F1F}" srcOrd="0" destOrd="0" parTransId="{9B679EC0-344A-4817-8588-7DE2D3DD11D9}" sibTransId="{94EDFB93-D264-4991-80FA-4DFDCF50C739}"/>
    <dgm:cxn modelId="{CA70DA7D-B0F8-4B25-9CB8-CE65E345ACC1}" srcId="{1D84B0BB-4EFB-4915-863D-654539B208B1}" destId="{55BAEC79-11F1-4EAD-BEE1-BE3F9E01A4BE}" srcOrd="0" destOrd="0" parTransId="{2B0772A3-52FF-4E99-B961-F3CBBABF1958}" sibTransId="{65859402-18F8-49F7-8450-8AB50D83732E}"/>
    <dgm:cxn modelId="{B04E368D-C213-4DBB-92BE-36ACD14AD950}" srcId="{27DC3513-8004-486D-9D40-632AF3D02C0B}" destId="{48D4AF7D-1EC4-4BAC-949D-FB3E79C89D01}" srcOrd="3" destOrd="0" parTransId="{DE27916F-05EE-485A-BF4E-F3EA18A1B44C}" sibTransId="{37FCA092-9498-4ADA-92B5-57584DEA5939}"/>
    <dgm:cxn modelId="{CEB71FA0-347E-42E7-ACAD-D4BA0C4B9EE0}" type="presOf" srcId="{48D4AF7D-1EC4-4BAC-949D-FB3E79C89D01}" destId="{D155F710-C7C8-4E17-9DE7-6B381306518B}" srcOrd="0" destOrd="0" presId="urn:microsoft.com/office/officeart/2005/8/layout/chevron2"/>
    <dgm:cxn modelId="{FB1D58C9-02D3-48C3-BA36-7F2EF607B2ED}" type="presOf" srcId="{146731EF-FAF4-45C8-803D-CC8F632FF9B2}" destId="{BAC723FB-1964-4AA8-A048-2001B616842C}" srcOrd="0" destOrd="0" presId="urn:microsoft.com/office/officeart/2005/8/layout/chevron2"/>
    <dgm:cxn modelId="{ED52E9E6-7663-49C6-A5D0-669F3FA99D14}" type="presOf" srcId="{55BAEC79-11F1-4EAD-BEE1-BE3F9E01A4BE}" destId="{CFBC3665-B9A7-4796-A4FB-D5964A28B6DB}" srcOrd="0" destOrd="0" presId="urn:microsoft.com/office/officeart/2005/8/layout/chevron2"/>
    <dgm:cxn modelId="{5A5A20F8-DEE9-4038-9C86-31B599A43F73}" type="presOf" srcId="{1D84B0BB-4EFB-4915-863D-654539B208B1}" destId="{156EC5AE-BD79-4C6C-AE4F-2E4670503EB3}" srcOrd="0" destOrd="0" presId="urn:microsoft.com/office/officeart/2005/8/layout/chevron2"/>
    <dgm:cxn modelId="{572B5DF8-B4DE-42FF-AB70-08D0C7689CD5}" type="presOf" srcId="{23794D77-97A1-4B3B-A0AD-A0AC4C8BABFD}" destId="{E9B34DA9-778C-481F-BF4B-B9E9A037C7C5}" srcOrd="0" destOrd="0" presId="urn:microsoft.com/office/officeart/2005/8/layout/chevron2"/>
    <dgm:cxn modelId="{5B9F83E7-93C9-4DAA-9470-045CB25D4178}" type="presParOf" srcId="{B826D8F5-D16E-4DDF-AE56-244EE3644780}" destId="{4C7E7F9F-C409-4D56-9841-F301B70AA3FA}" srcOrd="0" destOrd="0" presId="urn:microsoft.com/office/officeart/2005/8/layout/chevron2"/>
    <dgm:cxn modelId="{F09DA15E-ED5C-4838-9993-0C109785899F}" type="presParOf" srcId="{4C7E7F9F-C409-4D56-9841-F301B70AA3FA}" destId="{E9B34DA9-778C-481F-BF4B-B9E9A037C7C5}" srcOrd="0" destOrd="0" presId="urn:microsoft.com/office/officeart/2005/8/layout/chevron2"/>
    <dgm:cxn modelId="{456E0B1F-1298-4E7C-9654-0C83758D1DBD}" type="presParOf" srcId="{4C7E7F9F-C409-4D56-9841-F301B70AA3FA}" destId="{7828F717-E88E-4621-A915-02753EC36AAF}" srcOrd="1" destOrd="0" presId="urn:microsoft.com/office/officeart/2005/8/layout/chevron2"/>
    <dgm:cxn modelId="{BF8EF3D3-93ED-48CA-9700-9402D4069A8C}" type="presParOf" srcId="{B826D8F5-D16E-4DDF-AE56-244EE3644780}" destId="{784DD286-94E2-4877-B933-6CBC78DF8EF0}" srcOrd="1" destOrd="0" presId="urn:microsoft.com/office/officeart/2005/8/layout/chevron2"/>
    <dgm:cxn modelId="{D8656CEC-D321-4A8B-BFA5-C0099AB873BE}" type="presParOf" srcId="{B826D8F5-D16E-4DDF-AE56-244EE3644780}" destId="{E1D582A4-B030-4A5E-A26D-7838A1E957CC}" srcOrd="2" destOrd="0" presId="urn:microsoft.com/office/officeart/2005/8/layout/chevron2"/>
    <dgm:cxn modelId="{791FD745-314D-443F-BFF7-B7FDB0A42A9B}" type="presParOf" srcId="{E1D582A4-B030-4A5E-A26D-7838A1E957CC}" destId="{156EC5AE-BD79-4C6C-AE4F-2E4670503EB3}" srcOrd="0" destOrd="0" presId="urn:microsoft.com/office/officeart/2005/8/layout/chevron2"/>
    <dgm:cxn modelId="{2E0C2BEA-E1EC-4DCC-956F-6370E852B672}" type="presParOf" srcId="{E1D582A4-B030-4A5E-A26D-7838A1E957CC}" destId="{CFBC3665-B9A7-4796-A4FB-D5964A28B6DB}" srcOrd="1" destOrd="0" presId="urn:microsoft.com/office/officeart/2005/8/layout/chevron2"/>
    <dgm:cxn modelId="{E4AFFCBA-D717-4D29-A43B-517E52C3C7C5}" type="presParOf" srcId="{B826D8F5-D16E-4DDF-AE56-244EE3644780}" destId="{0C011410-30BB-4D17-8EB3-3CFBCD882A7A}" srcOrd="3" destOrd="0" presId="urn:microsoft.com/office/officeart/2005/8/layout/chevron2"/>
    <dgm:cxn modelId="{DB82ED42-5CA9-4938-82F1-B8C2E41466DB}" type="presParOf" srcId="{B826D8F5-D16E-4DDF-AE56-244EE3644780}" destId="{B5C1C5E3-6ABC-4EC6-8292-26D972364AE8}" srcOrd="4" destOrd="0" presId="urn:microsoft.com/office/officeart/2005/8/layout/chevron2"/>
    <dgm:cxn modelId="{E8D23BFA-0BA9-4A52-B520-ECA61AECC95E}" type="presParOf" srcId="{B5C1C5E3-6ABC-4EC6-8292-26D972364AE8}" destId="{BAC723FB-1964-4AA8-A048-2001B616842C}" srcOrd="0" destOrd="0" presId="urn:microsoft.com/office/officeart/2005/8/layout/chevron2"/>
    <dgm:cxn modelId="{3C98FD58-2208-47CD-A41E-CEA3ABBC8D28}" type="presParOf" srcId="{B5C1C5E3-6ABC-4EC6-8292-26D972364AE8}" destId="{05A35A99-7874-4273-A149-B04FFE616B2C}" srcOrd="1" destOrd="0" presId="urn:microsoft.com/office/officeart/2005/8/layout/chevron2"/>
    <dgm:cxn modelId="{C1F47393-E310-4AA3-A52C-C0EF523D0120}" type="presParOf" srcId="{B826D8F5-D16E-4DDF-AE56-244EE3644780}" destId="{82D440BA-EE44-43CC-A2B2-05C11BBC0A91}" srcOrd="5" destOrd="0" presId="urn:microsoft.com/office/officeart/2005/8/layout/chevron2"/>
    <dgm:cxn modelId="{48EA5CB9-A015-42E5-B1E5-B5B459FD6C5B}" type="presParOf" srcId="{B826D8F5-D16E-4DDF-AE56-244EE3644780}" destId="{4F79886C-9B5A-42AB-AB9D-CDF741B1EF41}" srcOrd="6" destOrd="0" presId="urn:microsoft.com/office/officeart/2005/8/layout/chevron2"/>
    <dgm:cxn modelId="{AE86CFE9-C9B4-4F9D-8088-AB10E48D2A4A}" type="presParOf" srcId="{4F79886C-9B5A-42AB-AB9D-CDF741B1EF41}" destId="{D155F710-C7C8-4E17-9DE7-6B381306518B}" srcOrd="0" destOrd="0" presId="urn:microsoft.com/office/officeart/2005/8/layout/chevron2"/>
    <dgm:cxn modelId="{175599BA-255B-47EB-AE2F-56DCFCCC6570}" type="presParOf" srcId="{4F79886C-9B5A-42AB-AB9D-CDF741B1EF41}" destId="{88D5E981-953E-4F08-8902-4B8C993E050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C3564CB-D035-42F5-8961-3861848FBD30}" type="doc">
      <dgm:prSet loTypeId="urn:microsoft.com/office/officeart/2005/8/layout/arrow2" loCatId="process" qsTypeId="urn:microsoft.com/office/officeart/2005/8/quickstyle/3d2#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6BAAA2-2605-4588-B747-465F5F78676F}">
      <dgm:prSet custT="1"/>
      <dgm:spPr/>
      <dgm:t>
        <a:bodyPr/>
        <a:lstStyle/>
        <a:p>
          <a:pPr rtl="0"/>
          <a:r>
            <a:rPr lang="ru-RU" sz="2000" dirty="0">
              <a:solidFill>
                <a:schemeClr val="tx1"/>
              </a:solidFill>
            </a:rPr>
            <a:t>Подготовительный этап, включающий изучение предмета исследования</a:t>
          </a:r>
        </a:p>
      </dgm:t>
    </dgm:pt>
    <dgm:pt modelId="{735900E2-42CB-40BA-A954-42AC2DC952FE}" type="parTrans" cxnId="{5640B50A-274C-4A63-89DE-224245E207D8}">
      <dgm:prSet/>
      <dgm:spPr/>
      <dgm:t>
        <a:bodyPr/>
        <a:lstStyle/>
        <a:p>
          <a:endParaRPr lang="ru-RU" sz="3600">
            <a:solidFill>
              <a:schemeClr val="tx1"/>
            </a:solidFill>
          </a:endParaRPr>
        </a:p>
      </dgm:t>
    </dgm:pt>
    <dgm:pt modelId="{F0C2D85D-C7EA-4290-AF84-9F175EA6204D}" type="sibTrans" cxnId="{5640B50A-274C-4A63-89DE-224245E207D8}">
      <dgm:prSet/>
      <dgm:spPr/>
      <dgm:t>
        <a:bodyPr/>
        <a:lstStyle/>
        <a:p>
          <a:endParaRPr lang="ru-RU" sz="3600">
            <a:solidFill>
              <a:schemeClr val="tx1"/>
            </a:solidFill>
          </a:endParaRPr>
        </a:p>
      </dgm:t>
    </dgm:pt>
    <dgm:pt modelId="{963B5B30-A547-497D-8FA9-4F753987A4A3}">
      <dgm:prSet custT="1"/>
      <dgm:spPr/>
      <dgm:t>
        <a:bodyPr/>
        <a:lstStyle/>
        <a:p>
          <a:pPr rtl="0"/>
          <a:r>
            <a:rPr lang="ru-RU" sz="2000" dirty="0">
              <a:solidFill>
                <a:schemeClr val="tx1"/>
              </a:solidFill>
            </a:rPr>
            <a:t>Изложение результатов изучения в виде связного текста</a:t>
          </a:r>
        </a:p>
      </dgm:t>
    </dgm:pt>
    <dgm:pt modelId="{5F46EB70-5B0E-4631-B39F-94A0C916E3DF}" type="parTrans" cxnId="{88B927D3-7C33-49D5-96ED-EB08740C039A}">
      <dgm:prSet/>
      <dgm:spPr/>
      <dgm:t>
        <a:bodyPr/>
        <a:lstStyle/>
        <a:p>
          <a:endParaRPr lang="ru-RU" sz="3600">
            <a:solidFill>
              <a:schemeClr val="tx1"/>
            </a:solidFill>
          </a:endParaRPr>
        </a:p>
      </dgm:t>
    </dgm:pt>
    <dgm:pt modelId="{F217CC41-3245-4D08-8CBE-2DC9AE659BF9}" type="sibTrans" cxnId="{88B927D3-7C33-49D5-96ED-EB08740C039A}">
      <dgm:prSet/>
      <dgm:spPr/>
      <dgm:t>
        <a:bodyPr/>
        <a:lstStyle/>
        <a:p>
          <a:endParaRPr lang="ru-RU" sz="3600">
            <a:solidFill>
              <a:schemeClr val="tx1"/>
            </a:solidFill>
          </a:endParaRPr>
        </a:p>
      </dgm:t>
    </dgm:pt>
    <dgm:pt modelId="{AEC9AF44-C6F3-485E-9205-F813CDE50B3E}">
      <dgm:prSet custT="1"/>
      <dgm:spPr/>
      <dgm:t>
        <a:bodyPr/>
        <a:lstStyle/>
        <a:p>
          <a:pPr rtl="0"/>
          <a:r>
            <a:rPr lang="ru-RU" sz="2000" dirty="0">
              <a:solidFill>
                <a:schemeClr val="tx1"/>
              </a:solidFill>
            </a:rPr>
            <a:t>Устное сообщение по теме реферата</a:t>
          </a:r>
        </a:p>
      </dgm:t>
    </dgm:pt>
    <dgm:pt modelId="{28E145A2-BA1B-4143-8D84-CC9800D756B2}" type="parTrans" cxnId="{0337C086-B21B-48AE-9C63-2874F3453338}">
      <dgm:prSet/>
      <dgm:spPr/>
      <dgm:t>
        <a:bodyPr/>
        <a:lstStyle/>
        <a:p>
          <a:endParaRPr lang="ru-RU" sz="3600">
            <a:solidFill>
              <a:schemeClr val="tx1"/>
            </a:solidFill>
          </a:endParaRPr>
        </a:p>
      </dgm:t>
    </dgm:pt>
    <dgm:pt modelId="{7335F644-6352-4AFD-9487-8C059655853E}" type="sibTrans" cxnId="{0337C086-B21B-48AE-9C63-2874F3453338}">
      <dgm:prSet/>
      <dgm:spPr/>
      <dgm:t>
        <a:bodyPr/>
        <a:lstStyle/>
        <a:p>
          <a:endParaRPr lang="ru-RU" sz="3600">
            <a:solidFill>
              <a:schemeClr val="tx1"/>
            </a:solidFill>
          </a:endParaRPr>
        </a:p>
      </dgm:t>
    </dgm:pt>
    <dgm:pt modelId="{645C87A1-2FC6-40BC-A37D-B9256FB66CD6}" type="pres">
      <dgm:prSet presAssocID="{7C3564CB-D035-42F5-8961-3861848FBD30}" presName="arrowDiagram" presStyleCnt="0">
        <dgm:presLayoutVars>
          <dgm:chMax val="5"/>
          <dgm:dir/>
          <dgm:resizeHandles val="exact"/>
        </dgm:presLayoutVars>
      </dgm:prSet>
      <dgm:spPr/>
    </dgm:pt>
    <dgm:pt modelId="{7CD213A6-10F4-4836-BEB3-E80316657216}" type="pres">
      <dgm:prSet presAssocID="{7C3564CB-D035-42F5-8961-3861848FBD30}" presName="arrow" presStyleLbl="bgShp" presStyleIdx="0" presStyleCnt="1"/>
      <dgm:spPr/>
    </dgm:pt>
    <dgm:pt modelId="{A54E4A8A-053D-4312-88DB-1BE13DFCF3B0}" type="pres">
      <dgm:prSet presAssocID="{7C3564CB-D035-42F5-8961-3861848FBD30}" presName="arrowDiagram3" presStyleCnt="0"/>
      <dgm:spPr/>
    </dgm:pt>
    <dgm:pt modelId="{80E3113E-B7B7-4C6A-8F2A-EB81977992C9}" type="pres">
      <dgm:prSet presAssocID="{E06BAAA2-2605-4588-B747-465F5F78676F}" presName="bullet3a" presStyleLbl="node1" presStyleIdx="0" presStyleCnt="3"/>
      <dgm:spPr/>
    </dgm:pt>
    <dgm:pt modelId="{B126377C-E429-44AA-A2FE-093C73EA263E}" type="pres">
      <dgm:prSet presAssocID="{E06BAAA2-2605-4588-B747-465F5F78676F}" presName="textBox3a" presStyleLbl="revTx" presStyleIdx="0" presStyleCnt="3" custScaleX="145678" custLinFactNeighborX="30186" custLinFactNeighborY="3883">
        <dgm:presLayoutVars>
          <dgm:bulletEnabled val="1"/>
        </dgm:presLayoutVars>
      </dgm:prSet>
      <dgm:spPr/>
    </dgm:pt>
    <dgm:pt modelId="{EB933AFF-B605-4E0D-835A-AD86799DFFC0}" type="pres">
      <dgm:prSet presAssocID="{963B5B30-A547-497D-8FA9-4F753987A4A3}" presName="bullet3b" presStyleLbl="node1" presStyleIdx="1" presStyleCnt="3"/>
      <dgm:spPr/>
    </dgm:pt>
    <dgm:pt modelId="{2C6887E1-F9AC-448F-AED2-E1D606352E86}" type="pres">
      <dgm:prSet presAssocID="{963B5B30-A547-497D-8FA9-4F753987A4A3}" presName="textBox3b" presStyleLbl="revTx" presStyleIdx="1" presStyleCnt="3" custScaleX="153182" custLinFactNeighborX="45847" custLinFactNeighborY="12765">
        <dgm:presLayoutVars>
          <dgm:bulletEnabled val="1"/>
        </dgm:presLayoutVars>
      </dgm:prSet>
      <dgm:spPr/>
    </dgm:pt>
    <dgm:pt modelId="{7A012AE7-462D-471D-B5B1-9A330C4B6564}" type="pres">
      <dgm:prSet presAssocID="{AEC9AF44-C6F3-485E-9205-F813CDE50B3E}" presName="bullet3c" presStyleLbl="node1" presStyleIdx="2" presStyleCnt="3"/>
      <dgm:spPr/>
    </dgm:pt>
    <dgm:pt modelId="{9DA95D76-FA58-4595-99D7-4BB253BC25A8}" type="pres">
      <dgm:prSet presAssocID="{AEC9AF44-C6F3-485E-9205-F813CDE50B3E}" presName="textBox3c" presStyleLbl="revTx" presStyleIdx="2" presStyleCnt="3" custScaleX="138716" custLinFactNeighborX="45180" custLinFactNeighborY="2078">
        <dgm:presLayoutVars>
          <dgm:bulletEnabled val="1"/>
        </dgm:presLayoutVars>
      </dgm:prSet>
      <dgm:spPr/>
    </dgm:pt>
  </dgm:ptLst>
  <dgm:cxnLst>
    <dgm:cxn modelId="{5640B50A-274C-4A63-89DE-224245E207D8}" srcId="{7C3564CB-D035-42F5-8961-3861848FBD30}" destId="{E06BAAA2-2605-4588-B747-465F5F78676F}" srcOrd="0" destOrd="0" parTransId="{735900E2-42CB-40BA-A954-42AC2DC952FE}" sibTransId="{F0C2D85D-C7EA-4290-AF84-9F175EA6204D}"/>
    <dgm:cxn modelId="{0337C086-B21B-48AE-9C63-2874F3453338}" srcId="{7C3564CB-D035-42F5-8961-3861848FBD30}" destId="{AEC9AF44-C6F3-485E-9205-F813CDE50B3E}" srcOrd="2" destOrd="0" parTransId="{28E145A2-BA1B-4143-8D84-CC9800D756B2}" sibTransId="{7335F644-6352-4AFD-9487-8C059655853E}"/>
    <dgm:cxn modelId="{86D97488-F94E-4E17-9A21-A627D7C8DB0F}" type="presOf" srcId="{AEC9AF44-C6F3-485E-9205-F813CDE50B3E}" destId="{9DA95D76-FA58-4595-99D7-4BB253BC25A8}" srcOrd="0" destOrd="0" presId="urn:microsoft.com/office/officeart/2005/8/layout/arrow2"/>
    <dgm:cxn modelId="{EE3038A3-2ACB-4CD2-A4A5-14446B965E31}" type="presOf" srcId="{E06BAAA2-2605-4588-B747-465F5F78676F}" destId="{B126377C-E429-44AA-A2FE-093C73EA263E}" srcOrd="0" destOrd="0" presId="urn:microsoft.com/office/officeart/2005/8/layout/arrow2"/>
    <dgm:cxn modelId="{BF5F77A9-C913-4F98-AF0D-55A82073ABF6}" type="presOf" srcId="{963B5B30-A547-497D-8FA9-4F753987A4A3}" destId="{2C6887E1-F9AC-448F-AED2-E1D606352E86}" srcOrd="0" destOrd="0" presId="urn:microsoft.com/office/officeart/2005/8/layout/arrow2"/>
    <dgm:cxn modelId="{8721EBCE-19AF-486E-B471-423EACCD8D4F}" type="presOf" srcId="{7C3564CB-D035-42F5-8961-3861848FBD30}" destId="{645C87A1-2FC6-40BC-A37D-B9256FB66CD6}" srcOrd="0" destOrd="0" presId="urn:microsoft.com/office/officeart/2005/8/layout/arrow2"/>
    <dgm:cxn modelId="{88B927D3-7C33-49D5-96ED-EB08740C039A}" srcId="{7C3564CB-D035-42F5-8961-3861848FBD30}" destId="{963B5B30-A547-497D-8FA9-4F753987A4A3}" srcOrd="1" destOrd="0" parTransId="{5F46EB70-5B0E-4631-B39F-94A0C916E3DF}" sibTransId="{F217CC41-3245-4D08-8CBE-2DC9AE659BF9}"/>
    <dgm:cxn modelId="{0D3860D6-9273-4FA3-A7B4-C78A575D3702}" type="presParOf" srcId="{645C87A1-2FC6-40BC-A37D-B9256FB66CD6}" destId="{7CD213A6-10F4-4836-BEB3-E80316657216}" srcOrd="0" destOrd="0" presId="urn:microsoft.com/office/officeart/2005/8/layout/arrow2"/>
    <dgm:cxn modelId="{FAB1EEB7-BE4A-4FF6-92AB-120F2C3C04C4}" type="presParOf" srcId="{645C87A1-2FC6-40BC-A37D-B9256FB66CD6}" destId="{A54E4A8A-053D-4312-88DB-1BE13DFCF3B0}" srcOrd="1" destOrd="0" presId="urn:microsoft.com/office/officeart/2005/8/layout/arrow2"/>
    <dgm:cxn modelId="{2DCF6F6C-649F-4FC1-A359-D36D18854E2F}" type="presParOf" srcId="{A54E4A8A-053D-4312-88DB-1BE13DFCF3B0}" destId="{80E3113E-B7B7-4C6A-8F2A-EB81977992C9}" srcOrd="0" destOrd="0" presId="urn:microsoft.com/office/officeart/2005/8/layout/arrow2"/>
    <dgm:cxn modelId="{0B20D5E2-6C75-44D8-B1E6-DDEA65DECF7B}" type="presParOf" srcId="{A54E4A8A-053D-4312-88DB-1BE13DFCF3B0}" destId="{B126377C-E429-44AA-A2FE-093C73EA263E}" srcOrd="1" destOrd="0" presId="urn:microsoft.com/office/officeart/2005/8/layout/arrow2"/>
    <dgm:cxn modelId="{2295F5CD-80AE-4645-9829-A2A780DB53C3}" type="presParOf" srcId="{A54E4A8A-053D-4312-88DB-1BE13DFCF3B0}" destId="{EB933AFF-B605-4E0D-835A-AD86799DFFC0}" srcOrd="2" destOrd="0" presId="urn:microsoft.com/office/officeart/2005/8/layout/arrow2"/>
    <dgm:cxn modelId="{C64C8D38-FD9D-4334-A343-7419954ED94B}" type="presParOf" srcId="{A54E4A8A-053D-4312-88DB-1BE13DFCF3B0}" destId="{2C6887E1-F9AC-448F-AED2-E1D606352E86}" srcOrd="3" destOrd="0" presId="urn:microsoft.com/office/officeart/2005/8/layout/arrow2"/>
    <dgm:cxn modelId="{F4ACD2DA-EBA3-404A-B114-B38059E49E35}" type="presParOf" srcId="{A54E4A8A-053D-4312-88DB-1BE13DFCF3B0}" destId="{7A012AE7-462D-471D-B5B1-9A330C4B6564}" srcOrd="4" destOrd="0" presId="urn:microsoft.com/office/officeart/2005/8/layout/arrow2"/>
    <dgm:cxn modelId="{69810F68-69B5-4D35-BA1B-D4F4858F5140}" type="presParOf" srcId="{A54E4A8A-053D-4312-88DB-1BE13DFCF3B0}" destId="{9DA95D76-FA58-4595-99D7-4BB253BC25A8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2C4EE0-8239-41A8-9C6E-5566E71D067E}">
      <dsp:nvSpPr>
        <dsp:cNvPr id="0" name=""/>
        <dsp:cNvSpPr/>
      </dsp:nvSpPr>
      <dsp:spPr>
        <a:xfrm>
          <a:off x="0" y="405748"/>
          <a:ext cx="8501122" cy="8634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/>
            <a:t>Реферат</a:t>
          </a:r>
          <a:r>
            <a:rPr lang="ru-RU" sz="3600" kern="1200" dirty="0"/>
            <a:t> (от лат. </a:t>
          </a:r>
          <a:r>
            <a:rPr lang="ru-RU" sz="3600" kern="1200" dirty="0" err="1"/>
            <a:t>referrer</a:t>
          </a:r>
          <a:r>
            <a:rPr lang="ru-RU" sz="3600" kern="1200" dirty="0"/>
            <a:t> — докладывать)</a:t>
          </a:r>
        </a:p>
      </dsp:txBody>
      <dsp:txXfrm>
        <a:off x="42151" y="447899"/>
        <a:ext cx="8416820" cy="779158"/>
      </dsp:txXfrm>
    </dsp:sp>
    <dsp:sp modelId="{32A4B37B-2C7B-44C9-BFA0-F9D4C245835B}">
      <dsp:nvSpPr>
        <dsp:cNvPr id="0" name=""/>
        <dsp:cNvSpPr/>
      </dsp:nvSpPr>
      <dsp:spPr>
        <a:xfrm>
          <a:off x="0" y="1269209"/>
          <a:ext cx="8501122" cy="1266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911" tIns="45720" rIns="256032" bIns="4572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800" kern="1200" dirty="0"/>
            <a:t>краткое точное изложение сущности какого-либо вопроса, темы на основе одной или нескольких книг, монографий или </a:t>
          </a:r>
          <a:r>
            <a:rPr lang="ru-RU" sz="2800" kern="1200"/>
            <a:t>других первоисточников.</a:t>
          </a:r>
          <a:endParaRPr lang="ru-RU" sz="2800" kern="1200" dirty="0"/>
        </a:p>
      </dsp:txBody>
      <dsp:txXfrm>
        <a:off x="0" y="1269209"/>
        <a:ext cx="8501122" cy="1266840"/>
      </dsp:txXfrm>
    </dsp:sp>
    <dsp:sp modelId="{505DB51D-6629-4E70-9D78-903408C062A1}">
      <dsp:nvSpPr>
        <dsp:cNvPr id="0" name=""/>
        <dsp:cNvSpPr/>
      </dsp:nvSpPr>
      <dsp:spPr>
        <a:xfrm>
          <a:off x="0" y="2536049"/>
          <a:ext cx="8501122" cy="8634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/>
            <a:t>Реферат</a:t>
          </a:r>
          <a:endParaRPr lang="ru-RU" sz="3600" kern="1200" dirty="0"/>
        </a:p>
      </dsp:txBody>
      <dsp:txXfrm>
        <a:off x="42151" y="2578200"/>
        <a:ext cx="8416820" cy="779158"/>
      </dsp:txXfrm>
    </dsp:sp>
    <dsp:sp modelId="{D1CDD0A4-0089-4006-8A92-F8A3335538B6}">
      <dsp:nvSpPr>
        <dsp:cNvPr id="0" name=""/>
        <dsp:cNvSpPr/>
      </dsp:nvSpPr>
      <dsp:spPr>
        <a:xfrm>
          <a:off x="0" y="3399509"/>
          <a:ext cx="8501122" cy="1266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911" tIns="45720" rIns="256032" bIns="4572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800" kern="1200" dirty="0"/>
            <a:t>письменная работа объемом 10-18 печатных страниц, выполняемая студентом в течение длительного срока (от одной недели до месяца). </a:t>
          </a:r>
        </a:p>
      </dsp:txBody>
      <dsp:txXfrm>
        <a:off x="0" y="3399509"/>
        <a:ext cx="8501122" cy="126684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6F2CC0-675A-48AC-8DA8-54624CC08A67}">
      <dsp:nvSpPr>
        <dsp:cNvPr id="0" name=""/>
        <dsp:cNvSpPr/>
      </dsp:nvSpPr>
      <dsp:spPr>
        <a:xfrm>
          <a:off x="0" y="463910"/>
          <a:ext cx="8501122" cy="14449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>
              <a:solidFill>
                <a:schemeClr val="bg1"/>
              </a:solidFill>
            </a:rPr>
            <a:t>Формулировка темы</a:t>
          </a:r>
          <a:br>
            <a:rPr lang="ru-RU" sz="3600" kern="1200" dirty="0">
              <a:solidFill>
                <a:schemeClr val="tx1"/>
              </a:solidFill>
            </a:rPr>
          </a:br>
          <a:endParaRPr lang="ru-RU" sz="3600" kern="1200" dirty="0">
            <a:solidFill>
              <a:schemeClr val="tx1"/>
            </a:solidFill>
          </a:endParaRPr>
        </a:p>
      </dsp:txBody>
      <dsp:txXfrm>
        <a:off x="70537" y="534447"/>
        <a:ext cx="8360048" cy="1303875"/>
      </dsp:txXfrm>
    </dsp:sp>
    <dsp:sp modelId="{53FE4FF1-5F49-4150-98A2-A591CA756DD0}">
      <dsp:nvSpPr>
        <dsp:cNvPr id="0" name=""/>
        <dsp:cNvSpPr/>
      </dsp:nvSpPr>
      <dsp:spPr>
        <a:xfrm>
          <a:off x="0" y="1908860"/>
          <a:ext cx="8501122" cy="2556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911" tIns="35560" rIns="199136" bIns="3556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800" kern="1200" dirty="0">
              <a:solidFill>
                <a:schemeClr val="tx1"/>
              </a:solidFill>
            </a:rPr>
            <a:t>Тема в концентрированном виде выражает содержание будущего текста, фиксируя как предмет исследования, так и его ожидаемый результат</a:t>
          </a: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800" kern="1200" dirty="0">
              <a:solidFill>
                <a:schemeClr val="tx1"/>
              </a:solidFill>
            </a:rPr>
            <a:t>Необходимо, чтобы тема заключала в себе проблему, скрытый вопрос</a:t>
          </a:r>
        </a:p>
      </dsp:txBody>
      <dsp:txXfrm>
        <a:off x="0" y="1908860"/>
        <a:ext cx="8501122" cy="255645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B15CB7-C9AE-41AE-A735-0E6D14F30E75}">
      <dsp:nvSpPr>
        <dsp:cNvPr id="0" name=""/>
        <dsp:cNvSpPr/>
      </dsp:nvSpPr>
      <dsp:spPr>
        <a:xfrm>
          <a:off x="0" y="823855"/>
          <a:ext cx="8429684" cy="1216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chemeClr val="bg1"/>
              </a:solidFill>
            </a:rPr>
            <a:t>Поиск источников</a:t>
          </a:r>
          <a:endParaRPr lang="ru-RU" sz="3200" kern="1200" dirty="0">
            <a:solidFill>
              <a:schemeClr val="bg1"/>
            </a:solidFill>
          </a:endParaRPr>
        </a:p>
      </dsp:txBody>
      <dsp:txXfrm>
        <a:off x="59399" y="883254"/>
        <a:ext cx="8310886" cy="1098002"/>
      </dsp:txXfrm>
    </dsp:sp>
    <dsp:sp modelId="{73129058-893B-49B3-8990-97BFFCAD27E9}">
      <dsp:nvSpPr>
        <dsp:cNvPr id="0" name=""/>
        <dsp:cNvSpPr/>
      </dsp:nvSpPr>
      <dsp:spPr>
        <a:xfrm>
          <a:off x="0" y="2040656"/>
          <a:ext cx="8429684" cy="2421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642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 dirty="0">
              <a:solidFill>
                <a:schemeClr val="tx1"/>
              </a:solidFill>
            </a:rPr>
            <a:t>На этом этапе необходимо вспомнить, как работать с энциклопедиями и энциклопедическими словарями (обращать особое внимание на список литературы, приведенный в конце тематической статьи); как работать с систематическими и алфавитными каталогами библиотек; как оформлять список литературы (выписывая выходные данные книги и отмечая библиотечный шифр)</a:t>
          </a:r>
        </a:p>
      </dsp:txBody>
      <dsp:txXfrm>
        <a:off x="0" y="2040656"/>
        <a:ext cx="8429684" cy="24219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1219DA-0BCE-4ED4-9C41-16E9FB0CA49A}">
      <dsp:nvSpPr>
        <dsp:cNvPr id="0" name=""/>
        <dsp:cNvSpPr/>
      </dsp:nvSpPr>
      <dsp:spPr>
        <a:xfrm>
          <a:off x="670171" y="0"/>
          <a:ext cx="5214973" cy="5214973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08B264-BCAA-4A87-A9E2-310B6CB63F6A}">
      <dsp:nvSpPr>
        <dsp:cNvPr id="0" name=""/>
        <dsp:cNvSpPr/>
      </dsp:nvSpPr>
      <dsp:spPr>
        <a:xfrm>
          <a:off x="2372616" y="521835"/>
          <a:ext cx="5199816" cy="80465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Создание конспектов для написания реферата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2411896" y="561115"/>
        <a:ext cx="5121256" cy="726094"/>
      </dsp:txXfrm>
    </dsp:sp>
    <dsp:sp modelId="{FE61AD3B-3AE4-49C8-818E-4CA931E01D6D}">
      <dsp:nvSpPr>
        <dsp:cNvPr id="0" name=""/>
        <dsp:cNvSpPr/>
      </dsp:nvSpPr>
      <dsp:spPr>
        <a:xfrm>
          <a:off x="2372616" y="1427071"/>
          <a:ext cx="5199816" cy="80465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В конспекте фиксируются основные тезисы и аргументы</a:t>
          </a:r>
        </a:p>
      </dsp:txBody>
      <dsp:txXfrm>
        <a:off x="2411896" y="1466351"/>
        <a:ext cx="5121256" cy="726094"/>
      </dsp:txXfrm>
    </dsp:sp>
    <dsp:sp modelId="{C75D6C0F-E117-4019-9E4F-CDC094EA7CFB}">
      <dsp:nvSpPr>
        <dsp:cNvPr id="0" name=""/>
        <dsp:cNvSpPr/>
      </dsp:nvSpPr>
      <dsp:spPr>
        <a:xfrm>
          <a:off x="2301178" y="2332307"/>
          <a:ext cx="5342693" cy="99172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Конспекты пишутся на одной стороне листа, с полями и достаточным для исправления и ремарок межстрочным расстоянием</a:t>
          </a:r>
        </a:p>
      </dsp:txBody>
      <dsp:txXfrm>
        <a:off x="2349590" y="2380719"/>
        <a:ext cx="5245869" cy="894896"/>
      </dsp:txXfrm>
    </dsp:sp>
    <dsp:sp modelId="{12155F4B-C913-4494-8FAC-5D3E5C70744E}">
      <dsp:nvSpPr>
        <dsp:cNvPr id="0" name=""/>
        <dsp:cNvSpPr/>
      </dsp:nvSpPr>
      <dsp:spPr>
        <a:xfrm>
          <a:off x="2256976" y="3424609"/>
          <a:ext cx="5431098" cy="116794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Если в конспектах приводятся цитаты, то непременно должно быть дано указание на источник (автор, название, выходные данные, № страницы)</a:t>
          </a:r>
        </a:p>
      </dsp:txBody>
      <dsp:txXfrm>
        <a:off x="2313990" y="3481623"/>
        <a:ext cx="5317070" cy="105391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86D8F0-F4D9-4977-AF4D-6612F8F75D9C}">
      <dsp:nvSpPr>
        <dsp:cNvPr id="0" name=""/>
        <dsp:cNvSpPr/>
      </dsp:nvSpPr>
      <dsp:spPr>
        <a:xfrm>
          <a:off x="3601466" y="1507315"/>
          <a:ext cx="1561035" cy="6373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0767"/>
              </a:lnTo>
              <a:lnTo>
                <a:pt x="1561035" y="320767"/>
              </a:lnTo>
              <a:lnTo>
                <a:pt x="1561035" y="6373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D0ACA4-DF01-4F13-9973-63E9B0BB4E30}">
      <dsp:nvSpPr>
        <dsp:cNvPr id="0" name=""/>
        <dsp:cNvSpPr/>
      </dsp:nvSpPr>
      <dsp:spPr>
        <a:xfrm>
          <a:off x="1514799" y="1507315"/>
          <a:ext cx="2086666" cy="637303"/>
        </a:xfrm>
        <a:custGeom>
          <a:avLst/>
          <a:gdLst/>
          <a:ahLst/>
          <a:cxnLst/>
          <a:rect l="0" t="0" r="0" b="0"/>
          <a:pathLst>
            <a:path>
              <a:moveTo>
                <a:pt x="2086666" y="0"/>
              </a:moveTo>
              <a:lnTo>
                <a:pt x="2086666" y="320767"/>
              </a:lnTo>
              <a:lnTo>
                <a:pt x="0" y="320767"/>
              </a:lnTo>
              <a:lnTo>
                <a:pt x="0" y="6373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BCCA17-8BA3-45DE-8A42-4F01D38DED75}">
      <dsp:nvSpPr>
        <dsp:cNvPr id="0" name=""/>
        <dsp:cNvSpPr/>
      </dsp:nvSpPr>
      <dsp:spPr>
        <a:xfrm>
          <a:off x="2094151" y="0"/>
          <a:ext cx="3014630" cy="15073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/>
            <a:t>Связность текста </a:t>
          </a:r>
          <a:r>
            <a:rPr lang="ru-RU" sz="2200" kern="1200" dirty="0"/>
            <a:t>– смысловая соотносительность отдельных компонентов</a:t>
          </a:r>
        </a:p>
      </dsp:txBody>
      <dsp:txXfrm>
        <a:off x="2094151" y="0"/>
        <a:ext cx="3014630" cy="1507315"/>
      </dsp:txXfrm>
    </dsp:sp>
    <dsp:sp modelId="{6508CBEE-0960-46E5-B008-D3E645B7A872}">
      <dsp:nvSpPr>
        <dsp:cNvPr id="0" name=""/>
        <dsp:cNvSpPr/>
      </dsp:nvSpPr>
      <dsp:spPr>
        <a:xfrm>
          <a:off x="7484" y="2144618"/>
          <a:ext cx="3014630" cy="22420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/>
            <a:t>Тексты-констатации</a:t>
          </a:r>
          <a:r>
            <a:rPr lang="ru-RU" sz="2200" kern="1200" dirty="0"/>
            <a:t> - содержат результаты ознакомления с предметом и фиксируют устойчивые и несомненные суждения</a:t>
          </a:r>
        </a:p>
      </dsp:txBody>
      <dsp:txXfrm>
        <a:off x="7484" y="2144618"/>
        <a:ext cx="3014630" cy="2242040"/>
      </dsp:txXfrm>
    </dsp:sp>
    <dsp:sp modelId="{795DCD82-D7E6-471E-AEA8-4DC00EC16911}">
      <dsp:nvSpPr>
        <dsp:cNvPr id="0" name=""/>
        <dsp:cNvSpPr/>
      </dsp:nvSpPr>
      <dsp:spPr>
        <a:xfrm>
          <a:off x="3655187" y="2144618"/>
          <a:ext cx="3014630" cy="27803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/>
            <a:t>Тексты-рассуждения </a:t>
          </a:r>
          <a:r>
            <a:rPr lang="ru-RU" sz="2200" kern="1200" dirty="0"/>
            <a:t>- одни мысли извлекаются из других, некоторые ставятся под сомнение, дается им оценка, выдвигаются различные предположения</a:t>
          </a:r>
        </a:p>
      </dsp:txBody>
      <dsp:txXfrm>
        <a:off x="3655187" y="2144618"/>
        <a:ext cx="3014630" cy="2780348"/>
      </dsp:txXfrm>
    </dsp:sp>
    <dsp:sp modelId="{FCE101DE-FA1C-419A-94C0-A0A93E74BA84}">
      <dsp:nvSpPr>
        <dsp:cNvPr id="0" name=""/>
        <dsp:cNvSpPr/>
      </dsp:nvSpPr>
      <dsp:spPr>
        <a:xfrm>
          <a:off x="5433126" y="0"/>
          <a:ext cx="3014630" cy="15073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/>
            <a:t>Цельность</a:t>
          </a:r>
          <a:r>
            <a:rPr lang="ru-RU" sz="2200" kern="1200" dirty="0"/>
            <a:t> - смысловая законченность текста </a:t>
          </a:r>
          <a:br>
            <a:rPr lang="ru-RU" sz="2200" kern="1200" dirty="0"/>
          </a:br>
          <a:endParaRPr lang="ru-RU" sz="2200" kern="1200" dirty="0"/>
        </a:p>
      </dsp:txBody>
      <dsp:txXfrm>
        <a:off x="5433126" y="0"/>
        <a:ext cx="3014630" cy="150731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5D5CAE-03EB-45FA-A345-FB7158114958}">
      <dsp:nvSpPr>
        <dsp:cNvPr id="0" name=""/>
        <dsp:cNvSpPr/>
      </dsp:nvSpPr>
      <dsp:spPr>
        <a:xfrm>
          <a:off x="4185" y="0"/>
          <a:ext cx="8564188" cy="5143536"/>
        </a:xfrm>
        <a:prstGeom prst="homePlate">
          <a:avLst>
            <a:gd name="adj" fmla="val 2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2126" tIns="81280" rIns="1208502" bIns="81280" numCol="1" spcCol="1270" anchor="t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/>
            <a:t>План реферата</a:t>
          </a:r>
          <a:endParaRPr lang="ru-RU" sz="32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/>
            <a:t>Изложение материала в тексте должно подчиняться определенному плану - мыслительной схеме, позволяющей контролировать порядок расположения частей текста</a:t>
          </a: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/>
            <a:t>Универсальный план научного текста, помимо формулировки темы, предполагает изложение вводного материала, основного текста и заключения</a:t>
          </a:r>
          <a:br>
            <a:rPr lang="ru-RU" sz="2800" kern="1200" dirty="0"/>
          </a:br>
          <a:r>
            <a:rPr lang="ru-RU" sz="2800" kern="1200" dirty="0"/>
            <a:t> </a:t>
          </a:r>
          <a:br>
            <a:rPr lang="ru-RU" sz="2800" kern="1200" dirty="0"/>
          </a:br>
          <a:endParaRPr lang="ru-RU" sz="2800" kern="1200" dirty="0"/>
        </a:p>
      </dsp:txBody>
      <dsp:txXfrm>
        <a:off x="4185" y="0"/>
        <a:ext cx="7921246" cy="514353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9518E8-6271-40E1-8C1C-423B97270180}">
      <dsp:nvSpPr>
        <dsp:cNvPr id="0" name=""/>
        <dsp:cNvSpPr/>
      </dsp:nvSpPr>
      <dsp:spPr>
        <a:xfrm>
          <a:off x="0" y="582"/>
          <a:ext cx="8715436" cy="143736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Введение - начальная часть текста. Цель - сориентировать читателя в дальнейшем изложении</a:t>
          </a:r>
          <a:br>
            <a:rPr lang="ru-RU" sz="2400" kern="1200" dirty="0"/>
          </a:br>
          <a:r>
            <a:rPr lang="ru-RU" sz="2400" kern="1200" dirty="0"/>
            <a:t>Аргументируется актуальность исследования, - т.е. выявляется практическое и теоретическое значение данного исследования</a:t>
          </a:r>
        </a:p>
      </dsp:txBody>
      <dsp:txXfrm>
        <a:off x="70166" y="70748"/>
        <a:ext cx="8575104" cy="1297031"/>
      </dsp:txXfrm>
    </dsp:sp>
    <dsp:sp modelId="{67D4055F-1A21-4AB4-BF2E-0C85070680DF}">
      <dsp:nvSpPr>
        <dsp:cNvPr id="0" name=""/>
        <dsp:cNvSpPr/>
      </dsp:nvSpPr>
      <dsp:spPr>
        <a:xfrm>
          <a:off x="0" y="1449899"/>
          <a:ext cx="8715436" cy="143736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Далее констатируется, что сделано в данной области предшественниками; перечисляются положения, которые должны быть обоснованы</a:t>
          </a:r>
        </a:p>
      </dsp:txBody>
      <dsp:txXfrm>
        <a:off x="70166" y="1520065"/>
        <a:ext cx="8575104" cy="1297031"/>
      </dsp:txXfrm>
    </dsp:sp>
    <dsp:sp modelId="{71545C07-9797-4BB9-9246-050805FC80F8}">
      <dsp:nvSpPr>
        <dsp:cNvPr id="0" name=""/>
        <dsp:cNvSpPr/>
      </dsp:nvSpPr>
      <dsp:spPr>
        <a:xfrm>
          <a:off x="0" y="2899215"/>
          <a:ext cx="8715436" cy="143736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Во введении реферата должны быть: актуальность темы реферата; цель работы; задачи, которые нужно решить, чтобы достигнуть указанной цели; краткая характеристика использованной литературы</a:t>
          </a:r>
        </a:p>
      </dsp:txBody>
      <dsp:txXfrm>
        <a:off x="70166" y="2969381"/>
        <a:ext cx="8575104" cy="1297031"/>
      </dsp:txXfrm>
    </dsp:sp>
    <dsp:sp modelId="{94480599-171C-450E-807C-DA57EBD171D8}">
      <dsp:nvSpPr>
        <dsp:cNvPr id="0" name=""/>
        <dsp:cNvSpPr/>
      </dsp:nvSpPr>
      <dsp:spPr>
        <a:xfrm>
          <a:off x="0" y="4348531"/>
          <a:ext cx="8715436" cy="143736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Объем введения для реферата - 1-1,5 страницы</a:t>
          </a:r>
        </a:p>
      </dsp:txBody>
      <dsp:txXfrm>
        <a:off x="70166" y="4418697"/>
        <a:ext cx="8575104" cy="129703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C3E5D9-8F41-41C0-873A-0F454B18BFE9}">
      <dsp:nvSpPr>
        <dsp:cNvPr id="0" name=""/>
        <dsp:cNvSpPr/>
      </dsp:nvSpPr>
      <dsp:spPr>
        <a:xfrm>
          <a:off x="0" y="0"/>
          <a:ext cx="8715436" cy="11104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Основная часть реферата раскрывает содержание темы (наиболее значительна по объему, наиболее значима и ответственна)</a:t>
          </a:r>
        </a:p>
      </dsp:txBody>
      <dsp:txXfrm>
        <a:off x="1854137" y="0"/>
        <a:ext cx="6861298" cy="1110498"/>
      </dsp:txXfrm>
    </dsp:sp>
    <dsp:sp modelId="{4F83775C-6939-4448-81A3-396496CAE656}">
      <dsp:nvSpPr>
        <dsp:cNvPr id="0" name=""/>
        <dsp:cNvSpPr/>
      </dsp:nvSpPr>
      <dsp:spPr>
        <a:xfrm>
          <a:off x="111049" y="111049"/>
          <a:ext cx="1743087" cy="888398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63CB075-57E3-4BCD-98DA-46D5CBC615CE}">
      <dsp:nvSpPr>
        <dsp:cNvPr id="0" name=""/>
        <dsp:cNvSpPr/>
      </dsp:nvSpPr>
      <dsp:spPr>
        <a:xfrm>
          <a:off x="0" y="1221547"/>
          <a:ext cx="8715436" cy="11104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В ней обосновываются основные тезисы реферата, приводятся развернутые аргументы, предполагаются гипотезы, касающиеся существа обсуждаемого вопроса</a:t>
          </a:r>
        </a:p>
      </dsp:txBody>
      <dsp:txXfrm>
        <a:off x="1854137" y="1221547"/>
        <a:ext cx="6861298" cy="1110498"/>
      </dsp:txXfrm>
    </dsp:sp>
    <dsp:sp modelId="{FDE8A885-AB4E-4DF9-A23E-1F63BFC15891}">
      <dsp:nvSpPr>
        <dsp:cNvPr id="0" name=""/>
        <dsp:cNvSpPr/>
      </dsp:nvSpPr>
      <dsp:spPr>
        <a:xfrm>
          <a:off x="111049" y="1332597"/>
          <a:ext cx="1743087" cy="888398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E40B325-F9C4-49D0-B056-54D99737529A}">
      <dsp:nvSpPr>
        <dsp:cNvPr id="0" name=""/>
        <dsp:cNvSpPr/>
      </dsp:nvSpPr>
      <dsp:spPr>
        <a:xfrm>
          <a:off x="0" y="2443095"/>
          <a:ext cx="8715436" cy="11104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Основная часть не должна иметь форму монолога</a:t>
          </a:r>
        </a:p>
      </dsp:txBody>
      <dsp:txXfrm>
        <a:off x="1854137" y="2443095"/>
        <a:ext cx="6861298" cy="1110498"/>
      </dsp:txXfrm>
    </dsp:sp>
    <dsp:sp modelId="{80CC8449-1AB2-482D-BCFE-BEA75D0F51D4}">
      <dsp:nvSpPr>
        <dsp:cNvPr id="0" name=""/>
        <dsp:cNvSpPr/>
      </dsp:nvSpPr>
      <dsp:spPr>
        <a:xfrm>
          <a:off x="111049" y="2554145"/>
          <a:ext cx="1743087" cy="888398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FDFAEBF-E80A-4732-B048-5F579864A03A}">
      <dsp:nvSpPr>
        <dsp:cNvPr id="0" name=""/>
        <dsp:cNvSpPr/>
      </dsp:nvSpPr>
      <dsp:spPr>
        <a:xfrm>
          <a:off x="0" y="3664643"/>
          <a:ext cx="8715436" cy="11104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Установка на диалог позволит избежать некритического заимствования материала из чужих трудов - компиляции</a:t>
          </a:r>
          <a:br>
            <a:rPr lang="ru-RU" sz="2200" kern="1200" dirty="0"/>
          </a:br>
          <a:endParaRPr lang="ru-RU" sz="2200" kern="1200" dirty="0"/>
        </a:p>
      </dsp:txBody>
      <dsp:txXfrm>
        <a:off x="1854137" y="3664643"/>
        <a:ext cx="6861298" cy="1110498"/>
      </dsp:txXfrm>
    </dsp:sp>
    <dsp:sp modelId="{645AD844-BAE8-4EA3-8BC8-44B87D7DAB75}">
      <dsp:nvSpPr>
        <dsp:cNvPr id="0" name=""/>
        <dsp:cNvSpPr/>
      </dsp:nvSpPr>
      <dsp:spPr>
        <a:xfrm>
          <a:off x="111049" y="3775693"/>
          <a:ext cx="1743087" cy="888398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331DA7A-C6DB-46DE-81E6-0A3D4EE35546}">
      <dsp:nvSpPr>
        <dsp:cNvPr id="0" name=""/>
        <dsp:cNvSpPr/>
      </dsp:nvSpPr>
      <dsp:spPr>
        <a:xfrm>
          <a:off x="0" y="4886191"/>
          <a:ext cx="8715436" cy="11104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Изложение материала основной части подчиняется собственному плану, что отражается в разделении текста на главы, параграфы, пункты</a:t>
          </a:r>
        </a:p>
      </dsp:txBody>
      <dsp:txXfrm>
        <a:off x="1854137" y="4886191"/>
        <a:ext cx="6861298" cy="1110498"/>
      </dsp:txXfrm>
    </dsp:sp>
    <dsp:sp modelId="{5E556020-AABF-4377-ACBD-0DEF7F97CD29}">
      <dsp:nvSpPr>
        <dsp:cNvPr id="0" name=""/>
        <dsp:cNvSpPr/>
      </dsp:nvSpPr>
      <dsp:spPr>
        <a:xfrm>
          <a:off x="111049" y="4997241"/>
          <a:ext cx="1743087" cy="888398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F3DF5D-7FB8-43F9-9A56-9069E9359272}">
      <dsp:nvSpPr>
        <dsp:cNvPr id="0" name=""/>
        <dsp:cNvSpPr/>
      </dsp:nvSpPr>
      <dsp:spPr>
        <a:xfrm>
          <a:off x="0" y="81186"/>
          <a:ext cx="8572560" cy="6715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i="1" kern="1200" dirty="0"/>
            <a:t>Заключение </a:t>
          </a:r>
          <a:r>
            <a:rPr lang="ru-RU" sz="2800" kern="1200" dirty="0"/>
            <a:t>— последняя часть научного текста</a:t>
          </a:r>
        </a:p>
      </dsp:txBody>
      <dsp:txXfrm>
        <a:off x="32784" y="113970"/>
        <a:ext cx="8506992" cy="606012"/>
      </dsp:txXfrm>
    </dsp:sp>
    <dsp:sp modelId="{13C4E04F-6E0A-431F-9DDA-A46D17D8C608}">
      <dsp:nvSpPr>
        <dsp:cNvPr id="0" name=""/>
        <dsp:cNvSpPr/>
      </dsp:nvSpPr>
      <dsp:spPr>
        <a:xfrm>
          <a:off x="0" y="752766"/>
          <a:ext cx="8572560" cy="301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179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200" kern="1200" dirty="0"/>
            <a:t>В ней краткой и сжатой форме излагаются полученные результаты, представляющие собой ответ на главный вопрос исследования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200" kern="1200" dirty="0"/>
            <a:t>Небольшое по объему сообщение также не может обойтись без заключительной части - пусть это будут две-три фразы – в них должен подводиться итог проделанной работы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200" kern="1200" dirty="0"/>
            <a:t>В заключении должны быть ответы, на поставленные во введении задачи и дан общий вывод. Объем заключения реферата - 1-1,5 стр.</a:t>
          </a:r>
        </a:p>
      </dsp:txBody>
      <dsp:txXfrm>
        <a:off x="0" y="752766"/>
        <a:ext cx="8572560" cy="3013920"/>
      </dsp:txXfrm>
    </dsp:sp>
    <dsp:sp modelId="{C42E15FD-7419-44E2-A9F4-C0E3A109B49E}">
      <dsp:nvSpPr>
        <dsp:cNvPr id="0" name=""/>
        <dsp:cNvSpPr/>
      </dsp:nvSpPr>
      <dsp:spPr>
        <a:xfrm>
          <a:off x="0" y="3766687"/>
          <a:ext cx="8572560" cy="6715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i="1" kern="1200" dirty="0"/>
            <a:t>Список использованной литературы</a:t>
          </a:r>
          <a:endParaRPr lang="ru-RU" sz="2800" kern="1200" dirty="0"/>
        </a:p>
      </dsp:txBody>
      <dsp:txXfrm>
        <a:off x="32784" y="3799471"/>
        <a:ext cx="8506992" cy="606012"/>
      </dsp:txXfrm>
    </dsp:sp>
    <dsp:sp modelId="{A0502F82-070B-40E3-88E0-14D02AE80653}">
      <dsp:nvSpPr>
        <dsp:cNvPr id="0" name=""/>
        <dsp:cNvSpPr/>
      </dsp:nvSpPr>
      <dsp:spPr>
        <a:xfrm>
          <a:off x="0" y="4438267"/>
          <a:ext cx="8572560" cy="695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179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200" kern="1200" dirty="0"/>
            <a:t>Названия книг в списке располагают по алфавиту с указанием выходных данных использованных книг</a:t>
          </a:r>
        </a:p>
      </dsp:txBody>
      <dsp:txXfrm>
        <a:off x="0" y="4438267"/>
        <a:ext cx="8572560" cy="69552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C746CB-0CA3-4EDD-81F7-9261DBFC0DF2}">
      <dsp:nvSpPr>
        <dsp:cNvPr id="0" name=""/>
        <dsp:cNvSpPr/>
      </dsp:nvSpPr>
      <dsp:spPr>
        <a:xfrm>
          <a:off x="0" y="0"/>
          <a:ext cx="8643998" cy="6849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Объем: 10-20 машинописных страниц (не включаются титульный лист и возможные приложения)</a:t>
          </a:r>
        </a:p>
      </dsp:txBody>
      <dsp:txXfrm>
        <a:off x="1797297" y="0"/>
        <a:ext cx="6846700" cy="684974"/>
      </dsp:txXfrm>
    </dsp:sp>
    <dsp:sp modelId="{4F192FDE-C5D1-4816-8E24-C6489FD9BA22}">
      <dsp:nvSpPr>
        <dsp:cNvPr id="0" name=""/>
        <dsp:cNvSpPr/>
      </dsp:nvSpPr>
      <dsp:spPr>
        <a:xfrm>
          <a:off x="68497" y="68497"/>
          <a:ext cx="1728799" cy="547979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29B3BC4-718E-4DA8-8B73-284AC0E9519A}">
      <dsp:nvSpPr>
        <dsp:cNvPr id="0" name=""/>
        <dsp:cNvSpPr/>
      </dsp:nvSpPr>
      <dsp:spPr>
        <a:xfrm>
          <a:off x="0" y="753472"/>
          <a:ext cx="8643998" cy="6849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Поля: 35 мм слева и 15 мм справа</a:t>
          </a:r>
        </a:p>
      </dsp:txBody>
      <dsp:txXfrm>
        <a:off x="1797297" y="753472"/>
        <a:ext cx="6846700" cy="684974"/>
      </dsp:txXfrm>
    </dsp:sp>
    <dsp:sp modelId="{600D040B-1229-46E8-A1EB-832D25952AD4}">
      <dsp:nvSpPr>
        <dsp:cNvPr id="0" name=""/>
        <dsp:cNvSpPr/>
      </dsp:nvSpPr>
      <dsp:spPr>
        <a:xfrm>
          <a:off x="68497" y="821969"/>
          <a:ext cx="1728799" cy="547979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C45243B-5B57-4011-9DCF-B44B1F2DF86B}">
      <dsp:nvSpPr>
        <dsp:cNvPr id="0" name=""/>
        <dsp:cNvSpPr/>
      </dsp:nvSpPr>
      <dsp:spPr>
        <a:xfrm>
          <a:off x="0" y="1506944"/>
          <a:ext cx="8643998" cy="6849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Шрифт: </a:t>
          </a:r>
          <a:r>
            <a:rPr lang="ru-RU" sz="1900" kern="1200" dirty="0" err="1"/>
            <a:t>Times</a:t>
          </a:r>
          <a:r>
            <a:rPr lang="ru-RU" sz="1900" kern="1200" dirty="0"/>
            <a:t> </a:t>
          </a:r>
          <a:r>
            <a:rPr lang="ru-RU" sz="1900" kern="1200" dirty="0" err="1"/>
            <a:t>New</a:t>
          </a:r>
          <a:r>
            <a:rPr lang="ru-RU" sz="1900" kern="1200" dirty="0"/>
            <a:t> </a:t>
          </a:r>
          <a:r>
            <a:rPr lang="ru-RU" sz="1900" kern="1200" dirty="0" err="1"/>
            <a:t>Roman</a:t>
          </a:r>
          <a:r>
            <a:rPr lang="ru-RU" sz="1900" kern="1200" dirty="0"/>
            <a:t>, размер шрифта - 14, интервал - 1,5</a:t>
          </a:r>
        </a:p>
      </dsp:txBody>
      <dsp:txXfrm>
        <a:off x="1797297" y="1506944"/>
        <a:ext cx="6846700" cy="684974"/>
      </dsp:txXfrm>
    </dsp:sp>
    <dsp:sp modelId="{8453660D-6A42-4C09-900B-29599FD80F35}">
      <dsp:nvSpPr>
        <dsp:cNvPr id="0" name=""/>
        <dsp:cNvSpPr/>
      </dsp:nvSpPr>
      <dsp:spPr>
        <a:xfrm>
          <a:off x="68497" y="1575441"/>
          <a:ext cx="1728799" cy="547979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E43DDA2-308C-4AE4-A8A9-4E85799F6906}">
      <dsp:nvSpPr>
        <dsp:cNvPr id="0" name=""/>
        <dsp:cNvSpPr/>
      </dsp:nvSpPr>
      <dsp:spPr>
        <a:xfrm>
          <a:off x="0" y="2260416"/>
          <a:ext cx="8643998" cy="6849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Каждая структурная часть реферата (введение, главная часть, заключение и т.д.) начинается с новой страницы</a:t>
          </a:r>
        </a:p>
      </dsp:txBody>
      <dsp:txXfrm>
        <a:off x="1797297" y="2260416"/>
        <a:ext cx="6846700" cy="684974"/>
      </dsp:txXfrm>
    </dsp:sp>
    <dsp:sp modelId="{EA444FAE-FF00-46CD-A305-A3E684255AAF}">
      <dsp:nvSpPr>
        <dsp:cNvPr id="0" name=""/>
        <dsp:cNvSpPr/>
      </dsp:nvSpPr>
      <dsp:spPr>
        <a:xfrm>
          <a:off x="68497" y="2328913"/>
          <a:ext cx="1728799" cy="547979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971F99C-FF71-4F94-B838-3A5CD8E1F9A5}">
      <dsp:nvSpPr>
        <dsp:cNvPr id="0" name=""/>
        <dsp:cNvSpPr/>
      </dsp:nvSpPr>
      <dsp:spPr>
        <a:xfrm>
          <a:off x="0" y="3013888"/>
          <a:ext cx="8643998" cy="6849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После заголовка, располагаемого посредине строки, не ставится точка</a:t>
          </a:r>
        </a:p>
      </dsp:txBody>
      <dsp:txXfrm>
        <a:off x="1797297" y="3013888"/>
        <a:ext cx="6846700" cy="684974"/>
      </dsp:txXfrm>
    </dsp:sp>
    <dsp:sp modelId="{65EFAF9B-2CA5-4F05-AFE4-4E14FEAAF6B5}">
      <dsp:nvSpPr>
        <dsp:cNvPr id="0" name=""/>
        <dsp:cNvSpPr/>
      </dsp:nvSpPr>
      <dsp:spPr>
        <a:xfrm>
          <a:off x="68497" y="3082385"/>
          <a:ext cx="1728799" cy="547979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3631924-2BBC-45EC-B72A-189BB6D2217D}">
      <dsp:nvSpPr>
        <dsp:cNvPr id="0" name=""/>
        <dsp:cNvSpPr/>
      </dsp:nvSpPr>
      <dsp:spPr>
        <a:xfrm>
          <a:off x="0" y="3767360"/>
          <a:ext cx="8643998" cy="6849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Не допускается подчеркивание заголовка и переносы в словах заголовка</a:t>
          </a:r>
        </a:p>
      </dsp:txBody>
      <dsp:txXfrm>
        <a:off x="1797297" y="3767360"/>
        <a:ext cx="6846700" cy="684974"/>
      </dsp:txXfrm>
    </dsp:sp>
    <dsp:sp modelId="{496E415F-5B1B-4323-97F8-8AC5885D194B}">
      <dsp:nvSpPr>
        <dsp:cNvPr id="0" name=""/>
        <dsp:cNvSpPr/>
      </dsp:nvSpPr>
      <dsp:spPr>
        <a:xfrm>
          <a:off x="68497" y="3835857"/>
          <a:ext cx="1728799" cy="547979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086607F-C278-4B1B-8F0F-538FD4D22C24}">
      <dsp:nvSpPr>
        <dsp:cNvPr id="0" name=""/>
        <dsp:cNvSpPr/>
      </dsp:nvSpPr>
      <dsp:spPr>
        <a:xfrm>
          <a:off x="0" y="4520832"/>
          <a:ext cx="8643998" cy="6849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Страницы реферата нумеруются в нарастающем порядке. Титульный лист реферата включается в общую нумерацию, но номер страницы на нем не проставляется</a:t>
          </a:r>
        </a:p>
      </dsp:txBody>
      <dsp:txXfrm>
        <a:off x="1797297" y="4520832"/>
        <a:ext cx="6846700" cy="684974"/>
      </dsp:txXfrm>
    </dsp:sp>
    <dsp:sp modelId="{B8E41CA0-0494-4538-8C1C-82B9A78C85EA}">
      <dsp:nvSpPr>
        <dsp:cNvPr id="0" name=""/>
        <dsp:cNvSpPr/>
      </dsp:nvSpPr>
      <dsp:spPr>
        <a:xfrm>
          <a:off x="68497" y="4589329"/>
          <a:ext cx="1728799" cy="547979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9641D0-BFED-4AA8-B241-49623A1ADA9E}">
      <dsp:nvSpPr>
        <dsp:cNvPr id="0" name=""/>
        <dsp:cNvSpPr/>
      </dsp:nvSpPr>
      <dsp:spPr>
        <a:xfrm>
          <a:off x="285757" y="2064"/>
          <a:ext cx="2280102" cy="158867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55880" rIns="0" bIns="55880" numCol="1" spcCol="1270" anchor="ctr" anchorCtr="0">
          <a:noAutofit/>
        </a:bodyPr>
        <a:lstStyle/>
        <a:p>
          <a:pPr marL="0" lvl="0" indent="0" algn="ctr" defTabSz="3911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800" kern="1200" dirty="0"/>
        </a:p>
      </dsp:txBody>
      <dsp:txXfrm>
        <a:off x="1080093" y="2064"/>
        <a:ext cx="691430" cy="1588672"/>
      </dsp:txXfrm>
    </dsp:sp>
    <dsp:sp modelId="{4572A2C5-E3D2-4180-878B-E895B59A500B}">
      <dsp:nvSpPr>
        <dsp:cNvPr id="0" name=""/>
        <dsp:cNvSpPr/>
      </dsp:nvSpPr>
      <dsp:spPr>
        <a:xfrm>
          <a:off x="2049540" y="137101"/>
          <a:ext cx="6308700" cy="131859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поверхностное изложение основных теоретических вопросов выбранной темы, когда автор не понимает, какие проблемы в тексте являются главными, а какие второстепенными</a:t>
          </a:r>
        </a:p>
      </dsp:txBody>
      <dsp:txXfrm>
        <a:off x="2708839" y="137101"/>
        <a:ext cx="4990103" cy="1318597"/>
      </dsp:txXfrm>
    </dsp:sp>
    <dsp:sp modelId="{D37778DA-B110-458F-876B-E76DFB3E36D0}">
      <dsp:nvSpPr>
        <dsp:cNvPr id="0" name=""/>
        <dsp:cNvSpPr/>
      </dsp:nvSpPr>
      <dsp:spPr>
        <a:xfrm>
          <a:off x="285757" y="1813150"/>
          <a:ext cx="2137240" cy="158867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55880" rIns="0" bIns="55880" numCol="1" spcCol="1270" anchor="ctr" anchorCtr="0">
          <a:noAutofit/>
        </a:bodyPr>
        <a:lstStyle/>
        <a:p>
          <a:pPr marL="0" lvl="0" indent="0" algn="ctr" defTabSz="3911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800" kern="1200" dirty="0"/>
        </a:p>
      </dsp:txBody>
      <dsp:txXfrm>
        <a:off x="1080093" y="1813150"/>
        <a:ext cx="548568" cy="1588672"/>
      </dsp:txXfrm>
    </dsp:sp>
    <dsp:sp modelId="{0BC9EFB8-6A44-4FFB-9C9E-D805B2547009}">
      <dsp:nvSpPr>
        <dsp:cNvPr id="0" name=""/>
        <dsp:cNvSpPr/>
      </dsp:nvSpPr>
      <dsp:spPr>
        <a:xfrm>
          <a:off x="1906679" y="1948188"/>
          <a:ext cx="6439768" cy="131859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в некоторых случаях проблемы, рассматриваемые в разделах, не раскрывают основных аспектов выбранной для реферата темы</a:t>
          </a:r>
        </a:p>
      </dsp:txBody>
      <dsp:txXfrm>
        <a:off x="2565978" y="1948188"/>
        <a:ext cx="5121171" cy="1318597"/>
      </dsp:txXfrm>
    </dsp:sp>
    <dsp:sp modelId="{DC0185B9-9A4E-45F3-8FE2-1AE317A16AF9}">
      <dsp:nvSpPr>
        <dsp:cNvPr id="0" name=""/>
        <dsp:cNvSpPr/>
      </dsp:nvSpPr>
      <dsp:spPr>
        <a:xfrm>
          <a:off x="285757" y="3624237"/>
          <a:ext cx="2137240" cy="158867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55880" rIns="0" bIns="55880" numCol="1" spcCol="1270" anchor="ctr" anchorCtr="0">
          <a:noAutofit/>
        </a:bodyPr>
        <a:lstStyle/>
        <a:p>
          <a:pPr marL="0" lvl="0" indent="0" algn="ctr" defTabSz="3911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800" kern="1200" dirty="0"/>
        </a:p>
      </dsp:txBody>
      <dsp:txXfrm>
        <a:off x="1080093" y="3624237"/>
        <a:ext cx="548568" cy="1588672"/>
      </dsp:txXfrm>
    </dsp:sp>
    <dsp:sp modelId="{E75FD46E-872F-407F-9BB2-B21DA75C3374}">
      <dsp:nvSpPr>
        <dsp:cNvPr id="0" name=""/>
        <dsp:cNvSpPr/>
      </dsp:nvSpPr>
      <dsp:spPr>
        <a:xfrm>
          <a:off x="1906679" y="3759274"/>
          <a:ext cx="6296898" cy="131859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дословное переписывание книг, статей, заимствования рефератов из интернета и т.д.</a:t>
          </a:r>
        </a:p>
      </dsp:txBody>
      <dsp:txXfrm>
        <a:off x="2565978" y="3759274"/>
        <a:ext cx="4978301" cy="13185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EC1B33-AD3B-4BA6-A6BC-2ABC25613E8C}">
      <dsp:nvSpPr>
        <dsp:cNvPr id="0" name=""/>
        <dsp:cNvSpPr/>
      </dsp:nvSpPr>
      <dsp:spPr>
        <a:xfrm rot="10800000">
          <a:off x="285748" y="1980"/>
          <a:ext cx="8001063" cy="123389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2123" tIns="91440" rIns="170688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kern="1200" dirty="0">
              <a:solidFill>
                <a:schemeClr val="tx1"/>
              </a:solidFill>
            </a:rPr>
            <a:t>Реферат – достаточно схематичная работа, освещающая небольшой вопрос, по которому уже успела сформироваться общепризнанная в науке точка зрения</a:t>
          </a:r>
        </a:p>
      </dsp:txBody>
      <dsp:txXfrm rot="10800000">
        <a:off x="594220" y="1980"/>
        <a:ext cx="7692591" cy="1233890"/>
      </dsp:txXfrm>
    </dsp:sp>
    <dsp:sp modelId="{757E0126-E6EE-4B71-9507-EC216548ED38}">
      <dsp:nvSpPr>
        <dsp:cNvPr id="0" name=""/>
        <dsp:cNvSpPr/>
      </dsp:nvSpPr>
      <dsp:spPr>
        <a:xfrm>
          <a:off x="0" y="116739"/>
          <a:ext cx="1002608" cy="100260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D1B68BE-E283-4EB7-9FB8-7F3632B7C2CD}">
      <dsp:nvSpPr>
        <dsp:cNvPr id="0" name=""/>
        <dsp:cNvSpPr/>
      </dsp:nvSpPr>
      <dsp:spPr>
        <a:xfrm rot="10800000">
          <a:off x="317786" y="1528088"/>
          <a:ext cx="7969024" cy="100260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2123" tIns="91440" rIns="170688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kern="1200" dirty="0">
              <a:solidFill>
                <a:schemeClr val="tx1"/>
              </a:solidFill>
            </a:rPr>
            <a:t>В реферате нужны развернутые аргументы, рассуждения, сравнения</a:t>
          </a:r>
        </a:p>
      </dsp:txBody>
      <dsp:txXfrm rot="10800000">
        <a:off x="568438" y="1528088"/>
        <a:ext cx="7718372" cy="1002608"/>
      </dsp:txXfrm>
    </dsp:sp>
    <dsp:sp modelId="{8B013ED4-CE5B-4CAB-8862-9D1BBD6510BF}">
      <dsp:nvSpPr>
        <dsp:cNvPr id="0" name=""/>
        <dsp:cNvSpPr/>
      </dsp:nvSpPr>
      <dsp:spPr>
        <a:xfrm>
          <a:off x="0" y="1528088"/>
          <a:ext cx="1002608" cy="100260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126852F-EB3A-4468-88EE-2149C5C05031}">
      <dsp:nvSpPr>
        <dsp:cNvPr id="0" name=""/>
        <dsp:cNvSpPr/>
      </dsp:nvSpPr>
      <dsp:spPr>
        <a:xfrm rot="10800000">
          <a:off x="285748" y="2837051"/>
          <a:ext cx="8001063" cy="100260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2123" tIns="91440" rIns="170688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kern="1200" dirty="0">
              <a:solidFill>
                <a:schemeClr val="tx1"/>
              </a:solidFill>
            </a:rPr>
            <a:t>Материал подается не столько в развитии, сколько в форме констатации или описания</a:t>
          </a:r>
        </a:p>
      </dsp:txBody>
      <dsp:txXfrm rot="10800000">
        <a:off x="536400" y="2837051"/>
        <a:ext cx="7750411" cy="1002608"/>
      </dsp:txXfrm>
    </dsp:sp>
    <dsp:sp modelId="{3715E3B1-CE21-4C87-8A1D-9991D1F9A718}">
      <dsp:nvSpPr>
        <dsp:cNvPr id="0" name=""/>
        <dsp:cNvSpPr/>
      </dsp:nvSpPr>
      <dsp:spPr>
        <a:xfrm>
          <a:off x="0" y="2823797"/>
          <a:ext cx="1002608" cy="100260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BBEC596-718F-487F-949A-E7616658321F}">
      <dsp:nvSpPr>
        <dsp:cNvPr id="0" name=""/>
        <dsp:cNvSpPr/>
      </dsp:nvSpPr>
      <dsp:spPr>
        <a:xfrm rot="10800000">
          <a:off x="285748" y="4138946"/>
          <a:ext cx="8001063" cy="100260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2123" tIns="91440" rIns="170688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kern="1200" dirty="0">
              <a:solidFill>
                <a:schemeClr val="tx1"/>
              </a:solidFill>
            </a:rPr>
            <a:t>Содержание реферируемого произведения излагается объективно от имени автора</a:t>
          </a:r>
        </a:p>
      </dsp:txBody>
      <dsp:txXfrm rot="10800000">
        <a:off x="536400" y="4138946"/>
        <a:ext cx="7750411" cy="1002608"/>
      </dsp:txXfrm>
    </dsp:sp>
    <dsp:sp modelId="{FBCBACE5-9C7A-4D39-8476-9130AC1F3A79}">
      <dsp:nvSpPr>
        <dsp:cNvPr id="0" name=""/>
        <dsp:cNvSpPr/>
      </dsp:nvSpPr>
      <dsp:spPr>
        <a:xfrm>
          <a:off x="0" y="4119506"/>
          <a:ext cx="1002608" cy="100260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895E31-1FF9-446D-9E1A-9002D9D0F537}">
      <dsp:nvSpPr>
        <dsp:cNvPr id="0" name=""/>
        <dsp:cNvSpPr/>
      </dsp:nvSpPr>
      <dsp:spPr>
        <a:xfrm>
          <a:off x="0" y="427448"/>
          <a:ext cx="8501122" cy="17871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В научном стиле легко ощутимый интеллектуальный фон речи создают следующие </a:t>
          </a:r>
          <a:r>
            <a:rPr lang="ru-RU" sz="3200" i="1" kern="1200" dirty="0"/>
            <a:t>конструкции</a:t>
          </a:r>
          <a:r>
            <a:rPr lang="ru-RU" sz="3200" kern="1200" dirty="0"/>
            <a:t> </a:t>
          </a:r>
        </a:p>
      </dsp:txBody>
      <dsp:txXfrm>
        <a:off x="87243" y="514691"/>
        <a:ext cx="8326636" cy="1612689"/>
      </dsp:txXfrm>
    </dsp:sp>
    <dsp:sp modelId="{4F749587-C76C-44B1-BC8A-23EECA9B823F}">
      <dsp:nvSpPr>
        <dsp:cNvPr id="0" name=""/>
        <dsp:cNvSpPr/>
      </dsp:nvSpPr>
      <dsp:spPr>
        <a:xfrm>
          <a:off x="0" y="2214623"/>
          <a:ext cx="8501122" cy="2085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911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 dirty="0"/>
            <a:t>Предметом дальнейшего рассмотрения является…</a:t>
          </a:r>
          <a:br>
            <a:rPr lang="ru-RU" sz="2400" kern="1200" dirty="0"/>
          </a:br>
          <a:r>
            <a:rPr lang="ru-RU" sz="2400" kern="1200" dirty="0"/>
            <a:t>Остановимся прежде на анализе последней…</a:t>
          </a:r>
          <a:br>
            <a:rPr lang="ru-RU" sz="2400" kern="1200" dirty="0"/>
          </a:br>
          <a:r>
            <a:rPr lang="ru-RU" sz="2400" kern="1200" dirty="0"/>
            <a:t>Эта деятельность может быть определена как…</a:t>
          </a:r>
          <a:br>
            <a:rPr lang="ru-RU" sz="2400" kern="1200" dirty="0"/>
          </a:br>
          <a:r>
            <a:rPr lang="ru-RU" sz="2400" kern="1200" dirty="0"/>
            <a:t>С другой стороны, следует подчеркнуть, что…</a:t>
          </a:r>
          <a:br>
            <a:rPr lang="ru-RU" sz="2400" kern="1200" dirty="0"/>
          </a:br>
          <a:r>
            <a:rPr lang="ru-RU" sz="2400" kern="1200" dirty="0"/>
            <a:t>Это утверждение одновременно предполагает и то, что…</a:t>
          </a:r>
          <a:br>
            <a:rPr lang="ru-RU" sz="2400" kern="1200" dirty="0"/>
          </a:br>
          <a:r>
            <a:rPr lang="ru-RU" sz="2400" kern="1200" dirty="0"/>
            <a:t>При этом … должно (может) рассматриваться как …</a:t>
          </a:r>
        </a:p>
      </dsp:txBody>
      <dsp:txXfrm>
        <a:off x="0" y="2214623"/>
        <a:ext cx="8501122" cy="2085525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437769-CCBD-4FFF-9CBA-A36452DECD36}">
      <dsp:nvSpPr>
        <dsp:cNvPr id="0" name=""/>
        <dsp:cNvSpPr/>
      </dsp:nvSpPr>
      <dsp:spPr>
        <a:xfrm rot="10800000">
          <a:off x="1658747" y="2700"/>
          <a:ext cx="5558233" cy="103496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6391" tIns="80010" rIns="149352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Рассматриваемая форма…</a:t>
          </a:r>
          <a:br>
            <a:rPr lang="ru-RU" sz="2100" kern="1200" dirty="0"/>
          </a:br>
          <a:r>
            <a:rPr lang="ru-RU" sz="2100" kern="1200" dirty="0"/>
            <a:t>Ясно, что…</a:t>
          </a:r>
          <a:br>
            <a:rPr lang="ru-RU" sz="2100" kern="1200" dirty="0"/>
          </a:br>
          <a:r>
            <a:rPr lang="ru-RU" sz="2100" kern="1200" dirty="0"/>
            <a:t>Из вышеприведенного анализа…</a:t>
          </a:r>
        </a:p>
      </dsp:txBody>
      <dsp:txXfrm rot="10800000">
        <a:off x="1917488" y="2700"/>
        <a:ext cx="5299492" cy="1034965"/>
      </dsp:txXfrm>
    </dsp:sp>
    <dsp:sp modelId="{B6B90EED-9373-43CA-9E60-7DE93137E897}">
      <dsp:nvSpPr>
        <dsp:cNvPr id="0" name=""/>
        <dsp:cNvSpPr/>
      </dsp:nvSpPr>
      <dsp:spPr>
        <a:xfrm>
          <a:off x="1141264" y="2700"/>
          <a:ext cx="1034965" cy="103496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FB7E7F0-75AC-4368-B2D8-1258944A3AFC}">
      <dsp:nvSpPr>
        <dsp:cNvPr id="0" name=""/>
        <dsp:cNvSpPr/>
      </dsp:nvSpPr>
      <dsp:spPr>
        <a:xfrm rot="10800000">
          <a:off x="1658747" y="1346611"/>
          <a:ext cx="5558233" cy="103496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6391" tIns="80010" rIns="149352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со всей очевидностью следует…</a:t>
          </a:r>
          <a:br>
            <a:rPr lang="ru-RU" sz="2100" kern="1200" dirty="0"/>
          </a:br>
          <a:r>
            <a:rPr lang="ru-RU" sz="2100" kern="1200" dirty="0"/>
            <a:t>Довод не снимает его вопроса, а только переводит его решение…</a:t>
          </a:r>
        </a:p>
      </dsp:txBody>
      <dsp:txXfrm rot="10800000">
        <a:off x="1917488" y="1346611"/>
        <a:ext cx="5299492" cy="1034965"/>
      </dsp:txXfrm>
    </dsp:sp>
    <dsp:sp modelId="{511AA834-774A-4569-A3C9-E70874C41558}">
      <dsp:nvSpPr>
        <dsp:cNvPr id="0" name=""/>
        <dsp:cNvSpPr/>
      </dsp:nvSpPr>
      <dsp:spPr>
        <a:xfrm>
          <a:off x="1141264" y="1346611"/>
          <a:ext cx="1034965" cy="103496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D4A9AF1-8245-46AE-B6DF-C1A5BA6363F9}">
      <dsp:nvSpPr>
        <dsp:cNvPr id="0" name=""/>
        <dsp:cNvSpPr/>
      </dsp:nvSpPr>
      <dsp:spPr>
        <a:xfrm rot="10800000">
          <a:off x="1658747" y="2690521"/>
          <a:ext cx="5558233" cy="103496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6391" tIns="80010" rIns="149352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ru-RU" sz="2100" kern="1200" dirty="0"/>
          </a:br>
          <a:r>
            <a:rPr lang="ru-RU" sz="2100" kern="1200" dirty="0"/>
            <a:t>Логика рассуждения приводит к следующему…</a:t>
          </a:r>
          <a:br>
            <a:rPr lang="ru-RU" sz="2100" kern="1200" dirty="0"/>
          </a:br>
          <a:r>
            <a:rPr lang="ru-RU" sz="2100" kern="1200" dirty="0"/>
            <a:t>Как хорошо известно…</a:t>
          </a:r>
        </a:p>
      </dsp:txBody>
      <dsp:txXfrm rot="10800000">
        <a:off x="1917488" y="2690521"/>
        <a:ext cx="5299492" cy="1034965"/>
      </dsp:txXfrm>
    </dsp:sp>
    <dsp:sp modelId="{DF4839A4-E5B3-4E75-AE86-FE6627B94876}">
      <dsp:nvSpPr>
        <dsp:cNvPr id="0" name=""/>
        <dsp:cNvSpPr/>
      </dsp:nvSpPr>
      <dsp:spPr>
        <a:xfrm>
          <a:off x="1141264" y="2690521"/>
          <a:ext cx="1034965" cy="103496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54C0248-746C-4DAD-A176-C920FDDF7DE8}">
      <dsp:nvSpPr>
        <dsp:cNvPr id="0" name=""/>
        <dsp:cNvSpPr/>
      </dsp:nvSpPr>
      <dsp:spPr>
        <a:xfrm rot="10800000">
          <a:off x="1658747" y="4034431"/>
          <a:ext cx="5558233" cy="103496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6391" tIns="80010" rIns="149352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ru-RU" sz="2100" kern="1200" dirty="0"/>
          </a:br>
          <a:r>
            <a:rPr lang="ru-RU" sz="2100" kern="1200" dirty="0"/>
            <a:t>Следует отметить…</a:t>
          </a:r>
          <a:br>
            <a:rPr lang="ru-RU" sz="2100" kern="1200" dirty="0"/>
          </a:br>
          <a:r>
            <a:rPr lang="ru-RU" sz="2100" kern="1200" dirty="0"/>
            <a:t>Таким образом, можно с достаточной определенностью сказать, что …</a:t>
          </a:r>
          <a:br>
            <a:rPr lang="ru-RU" sz="2100" kern="1200" dirty="0"/>
          </a:br>
          <a:endParaRPr lang="ru-RU" sz="2100" kern="1200" dirty="0"/>
        </a:p>
      </dsp:txBody>
      <dsp:txXfrm rot="10800000">
        <a:off x="1917488" y="4034431"/>
        <a:ext cx="5299492" cy="1034965"/>
      </dsp:txXfrm>
    </dsp:sp>
    <dsp:sp modelId="{DE8BD649-828D-4941-BC73-F5046821A9D3}">
      <dsp:nvSpPr>
        <dsp:cNvPr id="0" name=""/>
        <dsp:cNvSpPr/>
      </dsp:nvSpPr>
      <dsp:spPr>
        <a:xfrm>
          <a:off x="1141264" y="4034431"/>
          <a:ext cx="1034965" cy="103496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C652C6-04ED-4437-A18F-FEBBB1A2670C}">
      <dsp:nvSpPr>
        <dsp:cNvPr id="0" name=""/>
        <dsp:cNvSpPr/>
      </dsp:nvSpPr>
      <dsp:spPr>
        <a:xfrm rot="5400000">
          <a:off x="-411748" y="415226"/>
          <a:ext cx="2744991" cy="192149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400" kern="1200" dirty="0"/>
        </a:p>
      </dsp:txBody>
      <dsp:txXfrm rot="-5400000">
        <a:off x="2" y="964224"/>
        <a:ext cx="1921493" cy="823498"/>
      </dsp:txXfrm>
    </dsp:sp>
    <dsp:sp modelId="{3D96ED46-FBC8-41BA-AF18-405208D911F7}">
      <dsp:nvSpPr>
        <dsp:cNvPr id="0" name=""/>
        <dsp:cNvSpPr/>
      </dsp:nvSpPr>
      <dsp:spPr>
        <a:xfrm rot="5400000">
          <a:off x="3176177" y="-1251205"/>
          <a:ext cx="1784244" cy="42936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Лишними оказываются главные предложения, основное значение которых формируется глагольным словом, требующим изъяснения</a:t>
          </a:r>
        </a:p>
      </dsp:txBody>
      <dsp:txXfrm rot="-5400000">
        <a:off x="1921493" y="90579"/>
        <a:ext cx="4206512" cy="1610044"/>
      </dsp:txXfrm>
    </dsp:sp>
    <dsp:sp modelId="{A9A3C94F-8EF4-46DD-808D-2D97384D92F3}">
      <dsp:nvSpPr>
        <dsp:cNvPr id="0" name=""/>
        <dsp:cNvSpPr/>
      </dsp:nvSpPr>
      <dsp:spPr>
        <a:xfrm rot="5400000">
          <a:off x="-411748" y="2878253"/>
          <a:ext cx="2744991" cy="192149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400" kern="1200" dirty="0"/>
        </a:p>
      </dsp:txBody>
      <dsp:txXfrm rot="-5400000">
        <a:off x="2" y="3427251"/>
        <a:ext cx="1921493" cy="823498"/>
      </dsp:txXfrm>
    </dsp:sp>
    <dsp:sp modelId="{1CB1D5DB-D476-4D55-9226-07CABA19E354}">
      <dsp:nvSpPr>
        <dsp:cNvPr id="0" name=""/>
        <dsp:cNvSpPr/>
      </dsp:nvSpPr>
      <dsp:spPr>
        <a:xfrm rot="5400000">
          <a:off x="3176177" y="1211820"/>
          <a:ext cx="1784244" cy="42936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Опускаются малоинформативные части сложного предложения, в сложном предложении упрощаются союзы</a:t>
          </a:r>
          <a:br>
            <a:rPr lang="ru-RU" sz="2000" kern="1200" dirty="0"/>
          </a:br>
          <a:endParaRPr lang="ru-RU" sz="2000" kern="1200" dirty="0"/>
        </a:p>
      </dsp:txBody>
      <dsp:txXfrm rot="-5400000">
        <a:off x="1921493" y="2553604"/>
        <a:ext cx="4206512" cy="1610044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11F647-44DA-416E-A898-69C5760A3DD8}">
      <dsp:nvSpPr>
        <dsp:cNvPr id="0" name=""/>
        <dsp:cNvSpPr/>
      </dsp:nvSpPr>
      <dsp:spPr>
        <a:xfrm>
          <a:off x="0" y="161244"/>
          <a:ext cx="8572560" cy="14212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 Переход от перечисления к анализу основных вопросов статьи.</a:t>
          </a:r>
          <a:br>
            <a:rPr lang="ru-RU" sz="2500" kern="1200" dirty="0"/>
          </a:br>
          <a:endParaRPr lang="ru-RU" sz="2500" kern="1200" dirty="0"/>
        </a:p>
      </dsp:txBody>
      <dsp:txXfrm>
        <a:off x="69378" y="230622"/>
        <a:ext cx="8433804" cy="1282469"/>
      </dsp:txXfrm>
    </dsp:sp>
    <dsp:sp modelId="{F7C8663F-60F3-4D65-AE21-F4D9389B0EEB}">
      <dsp:nvSpPr>
        <dsp:cNvPr id="0" name=""/>
        <dsp:cNvSpPr/>
      </dsp:nvSpPr>
      <dsp:spPr>
        <a:xfrm>
          <a:off x="0" y="1582469"/>
          <a:ext cx="8572560" cy="3055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179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 dirty="0"/>
            <a:t>В этой (данной, предлагаемой, настоящей, рассматриваемой, реферируемой, названной...) статье (работе...) автор (ученый, исследователь...; зарубежный, известный, выдающийся, знаменитый...) ставит (поднимает, выдвигает, рассматривает...) ряд (несколько...) важных (следующих, определенных, основных, существенных, главных, интересных, волнующих, спорных...) вопросов (проблем...)</a:t>
          </a:r>
          <a:br>
            <a:rPr lang="ru-RU" sz="1800" kern="1200" dirty="0"/>
          </a:br>
          <a:endParaRPr lang="ru-RU" sz="1800" kern="1200" dirty="0"/>
        </a:p>
      </dsp:txBody>
      <dsp:txXfrm>
        <a:off x="0" y="1582469"/>
        <a:ext cx="8572560" cy="3055320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3BDDCC-14A6-4452-8A22-DB282E24D589}">
      <dsp:nvSpPr>
        <dsp:cNvPr id="0" name=""/>
        <dsp:cNvSpPr/>
      </dsp:nvSpPr>
      <dsp:spPr>
        <a:xfrm>
          <a:off x="0" y="66088"/>
          <a:ext cx="8501122" cy="9547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Переход от перечисления к анализу некоторых вопросов.</a:t>
          </a:r>
          <a:br>
            <a:rPr lang="ru-RU" sz="2400" kern="1200" dirty="0"/>
          </a:br>
          <a:r>
            <a:rPr lang="ru-RU" sz="2400" kern="1200" dirty="0"/>
            <a:t>Варианты переходных конструкций:</a:t>
          </a:r>
        </a:p>
      </dsp:txBody>
      <dsp:txXfrm>
        <a:off x="46606" y="112694"/>
        <a:ext cx="8407910" cy="861507"/>
      </dsp:txXfrm>
    </dsp:sp>
    <dsp:sp modelId="{35F6E96C-222B-427A-837C-E11F5BCCEC5F}">
      <dsp:nvSpPr>
        <dsp:cNvPr id="0" name=""/>
        <dsp:cNvSpPr/>
      </dsp:nvSpPr>
      <dsp:spPr>
        <a:xfrm>
          <a:off x="0" y="1020808"/>
          <a:ext cx="8501122" cy="1788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911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900" kern="1200" dirty="0"/>
            <a:t>Одним из самых существенных (важных, актуальных...) вопросов, по нашему мнению (на наш взгляд, как нам кажется, с нашей точки зрения), является вопрос о...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900" kern="1200" dirty="0"/>
            <a:t>Среди перечисленных вопросов наиболее интересным, с нашей точки зрения, является вопрос о...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900" kern="1200" dirty="0"/>
            <a:t>Мы хотим (хотелось бы, можно, следует, целесообразно) остановиться на...</a:t>
          </a:r>
        </a:p>
      </dsp:txBody>
      <dsp:txXfrm>
        <a:off x="0" y="1020808"/>
        <a:ext cx="8501122" cy="1788480"/>
      </dsp:txXfrm>
    </dsp:sp>
    <dsp:sp modelId="{F03BF1E0-087A-4699-AAC1-C3DF38F94720}">
      <dsp:nvSpPr>
        <dsp:cNvPr id="0" name=""/>
        <dsp:cNvSpPr/>
      </dsp:nvSpPr>
      <dsp:spPr>
        <a:xfrm>
          <a:off x="0" y="2809289"/>
          <a:ext cx="8501122" cy="9547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Переход от анализа отдельных вопросов к общему выводу</a:t>
          </a:r>
        </a:p>
      </dsp:txBody>
      <dsp:txXfrm>
        <a:off x="46606" y="2855895"/>
        <a:ext cx="8407910" cy="861507"/>
      </dsp:txXfrm>
    </dsp:sp>
    <dsp:sp modelId="{65DDE9FC-D674-4EAD-83E0-CFACD9247D8F}">
      <dsp:nvSpPr>
        <dsp:cNvPr id="0" name=""/>
        <dsp:cNvSpPr/>
      </dsp:nvSpPr>
      <dsp:spPr>
        <a:xfrm>
          <a:off x="0" y="3764009"/>
          <a:ext cx="8501122" cy="124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911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900" kern="1200" dirty="0"/>
            <a:t>В заключение можно сказать, что...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900" kern="1200" dirty="0"/>
            <a:t>На основании анализа содержания статьи можно сделать следующие выводы...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900" kern="1200" dirty="0"/>
            <a:t>Таким образом, можно сказать, что... Итак, мы видим, что...</a:t>
          </a:r>
        </a:p>
      </dsp:txBody>
      <dsp:txXfrm>
        <a:off x="0" y="3764009"/>
        <a:ext cx="8501122" cy="1242000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3AA8D1-C10C-4E2F-92C8-51CCD92626C8}">
      <dsp:nvSpPr>
        <dsp:cNvPr id="0" name=""/>
        <dsp:cNvSpPr/>
      </dsp:nvSpPr>
      <dsp:spPr>
        <a:xfrm rot="5400000">
          <a:off x="3806127" y="-1271830"/>
          <a:ext cx="1326067" cy="420626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500" kern="1200" dirty="0"/>
            <a:t>Знания и умения на уровне требований стандарта конкретной дисциплины</a:t>
          </a:r>
        </a:p>
      </dsp:txBody>
      <dsp:txXfrm rot="-5400000">
        <a:off x="2366027" y="233003"/>
        <a:ext cx="4141536" cy="1196601"/>
      </dsp:txXfrm>
    </dsp:sp>
    <dsp:sp modelId="{E28A8F98-1503-4CF4-9AE2-E313E74FE397}">
      <dsp:nvSpPr>
        <dsp:cNvPr id="0" name=""/>
        <dsp:cNvSpPr/>
      </dsp:nvSpPr>
      <dsp:spPr>
        <a:xfrm>
          <a:off x="0" y="2511"/>
          <a:ext cx="2366026" cy="16575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500" kern="1200" dirty="0"/>
        </a:p>
      </dsp:txBody>
      <dsp:txXfrm>
        <a:off x="80917" y="83428"/>
        <a:ext cx="2204192" cy="1495750"/>
      </dsp:txXfrm>
    </dsp:sp>
    <dsp:sp modelId="{0E96787F-7EE8-41DE-845F-626F5D1D416A}">
      <dsp:nvSpPr>
        <dsp:cNvPr id="0" name=""/>
        <dsp:cNvSpPr/>
      </dsp:nvSpPr>
      <dsp:spPr>
        <a:xfrm rot="5400000">
          <a:off x="3806127" y="468633"/>
          <a:ext cx="1326067" cy="420626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500" kern="1200" dirty="0"/>
            <a:t>Характеристика реализации цели и задач исследования</a:t>
          </a:r>
        </a:p>
      </dsp:txBody>
      <dsp:txXfrm rot="-5400000">
        <a:off x="2366027" y="1973467"/>
        <a:ext cx="4141536" cy="1196601"/>
      </dsp:txXfrm>
    </dsp:sp>
    <dsp:sp modelId="{42CCD483-416D-47EF-B39C-50864DB4E29B}">
      <dsp:nvSpPr>
        <dsp:cNvPr id="0" name=""/>
        <dsp:cNvSpPr/>
      </dsp:nvSpPr>
      <dsp:spPr>
        <a:xfrm>
          <a:off x="0" y="1742975"/>
          <a:ext cx="2366026" cy="16575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500" kern="1200" dirty="0"/>
        </a:p>
      </dsp:txBody>
      <dsp:txXfrm>
        <a:off x="80917" y="1823892"/>
        <a:ext cx="2204192" cy="1495750"/>
      </dsp:txXfrm>
    </dsp:sp>
    <dsp:sp modelId="{E39C3A51-1E9F-4A09-9ACA-92792ED320E0}">
      <dsp:nvSpPr>
        <dsp:cNvPr id="0" name=""/>
        <dsp:cNvSpPr/>
      </dsp:nvSpPr>
      <dsp:spPr>
        <a:xfrm rot="5400000">
          <a:off x="3806127" y="2209097"/>
          <a:ext cx="1326067" cy="420626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500" kern="1200"/>
            <a:t>Степень обоснованности аргументов и обобщений</a:t>
          </a:r>
          <a:endParaRPr lang="ru-RU" sz="2500" kern="1200" dirty="0"/>
        </a:p>
      </dsp:txBody>
      <dsp:txXfrm rot="-5400000">
        <a:off x="2366027" y="3713931"/>
        <a:ext cx="4141536" cy="1196601"/>
      </dsp:txXfrm>
    </dsp:sp>
    <dsp:sp modelId="{59F86037-AAAD-4BF3-9FAB-A41E6CB30115}">
      <dsp:nvSpPr>
        <dsp:cNvPr id="0" name=""/>
        <dsp:cNvSpPr/>
      </dsp:nvSpPr>
      <dsp:spPr>
        <a:xfrm>
          <a:off x="0" y="3483439"/>
          <a:ext cx="2366026" cy="16575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500" kern="1200" dirty="0"/>
        </a:p>
      </dsp:txBody>
      <dsp:txXfrm>
        <a:off x="80917" y="3564356"/>
        <a:ext cx="2204192" cy="1495750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5F1F48-8653-4206-BCDB-2DF5A99AFD8F}">
      <dsp:nvSpPr>
        <dsp:cNvPr id="0" name=""/>
        <dsp:cNvSpPr/>
      </dsp:nvSpPr>
      <dsp:spPr>
        <a:xfrm rot="5400000">
          <a:off x="4348760" y="-1647090"/>
          <a:ext cx="1018047" cy="45720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/>
            <a:t>Качество и ценность полученных результатов</a:t>
          </a:r>
        </a:p>
      </dsp:txBody>
      <dsp:txXfrm rot="-5400000">
        <a:off x="2571768" y="179599"/>
        <a:ext cx="4522335" cy="918653"/>
      </dsp:txXfrm>
    </dsp:sp>
    <dsp:sp modelId="{98C19C7F-A6CF-48BF-AA33-876C63C4671C}">
      <dsp:nvSpPr>
        <dsp:cNvPr id="0" name=""/>
        <dsp:cNvSpPr/>
      </dsp:nvSpPr>
      <dsp:spPr>
        <a:xfrm>
          <a:off x="0" y="2645"/>
          <a:ext cx="2571768" cy="12725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3840" tIns="121920" rIns="243840" bIns="121920" numCol="1" spcCol="1270" anchor="ctr" anchorCtr="0">
          <a:noAutofit/>
        </a:bodyPr>
        <a:lstStyle/>
        <a:p>
          <a:pPr marL="0" lvl="0" indent="0" algn="ctr" defTabSz="2844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400" kern="1200" dirty="0"/>
        </a:p>
      </dsp:txBody>
      <dsp:txXfrm>
        <a:off x="62121" y="64766"/>
        <a:ext cx="2447526" cy="1148317"/>
      </dsp:txXfrm>
    </dsp:sp>
    <dsp:sp modelId="{CC8841FE-924E-4547-B0F7-57B8752375DC}">
      <dsp:nvSpPr>
        <dsp:cNvPr id="0" name=""/>
        <dsp:cNvSpPr/>
      </dsp:nvSpPr>
      <dsp:spPr>
        <a:xfrm rot="5400000">
          <a:off x="4348760" y="-310903"/>
          <a:ext cx="1018047" cy="45720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/>
            <a:t>Использование литературных источников</a:t>
          </a:r>
        </a:p>
      </dsp:txBody>
      <dsp:txXfrm rot="-5400000">
        <a:off x="2571768" y="1515786"/>
        <a:ext cx="4522335" cy="918653"/>
      </dsp:txXfrm>
    </dsp:sp>
    <dsp:sp modelId="{851A5C46-0AEC-4B4C-AF2A-614C9A7CADAD}">
      <dsp:nvSpPr>
        <dsp:cNvPr id="0" name=""/>
        <dsp:cNvSpPr/>
      </dsp:nvSpPr>
      <dsp:spPr>
        <a:xfrm>
          <a:off x="0" y="1338832"/>
          <a:ext cx="2571768" cy="12725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3840" tIns="121920" rIns="243840" bIns="121920" numCol="1" spcCol="1270" anchor="ctr" anchorCtr="0">
          <a:noAutofit/>
        </a:bodyPr>
        <a:lstStyle/>
        <a:p>
          <a:pPr marL="0" lvl="0" indent="0" algn="ctr" defTabSz="2844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400" kern="1200" dirty="0"/>
        </a:p>
      </dsp:txBody>
      <dsp:txXfrm>
        <a:off x="62121" y="1400953"/>
        <a:ext cx="2447526" cy="1148317"/>
      </dsp:txXfrm>
    </dsp:sp>
    <dsp:sp modelId="{B4FDC92A-5057-472F-9C87-881413DC6F6B}">
      <dsp:nvSpPr>
        <dsp:cNvPr id="0" name=""/>
        <dsp:cNvSpPr/>
      </dsp:nvSpPr>
      <dsp:spPr>
        <a:xfrm rot="5400000">
          <a:off x="4348760" y="1025283"/>
          <a:ext cx="1018047" cy="45720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/>
            <a:t>Культура письменного изложения материала</a:t>
          </a:r>
        </a:p>
      </dsp:txBody>
      <dsp:txXfrm rot="-5400000">
        <a:off x="2571768" y="2851973"/>
        <a:ext cx="4522335" cy="918653"/>
      </dsp:txXfrm>
    </dsp:sp>
    <dsp:sp modelId="{9A48F4C2-803C-4D24-AE9C-1A730D1AEFF5}">
      <dsp:nvSpPr>
        <dsp:cNvPr id="0" name=""/>
        <dsp:cNvSpPr/>
      </dsp:nvSpPr>
      <dsp:spPr>
        <a:xfrm>
          <a:off x="0" y="2675019"/>
          <a:ext cx="2571768" cy="12725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3840" tIns="121920" rIns="243840" bIns="121920" numCol="1" spcCol="1270" anchor="ctr" anchorCtr="0">
          <a:noAutofit/>
        </a:bodyPr>
        <a:lstStyle/>
        <a:p>
          <a:pPr marL="0" lvl="0" indent="0" algn="ctr" defTabSz="2844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400" kern="1200" dirty="0"/>
        </a:p>
      </dsp:txBody>
      <dsp:txXfrm>
        <a:off x="62121" y="2737140"/>
        <a:ext cx="2447526" cy="1148317"/>
      </dsp:txXfrm>
    </dsp:sp>
    <dsp:sp modelId="{E0715211-1A88-43C9-B347-82B87560127F}">
      <dsp:nvSpPr>
        <dsp:cNvPr id="0" name=""/>
        <dsp:cNvSpPr/>
      </dsp:nvSpPr>
      <dsp:spPr>
        <a:xfrm rot="5400000">
          <a:off x="4348760" y="2361470"/>
          <a:ext cx="1018047" cy="45720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/>
            <a:t>Культура оформления материалов работы</a:t>
          </a:r>
        </a:p>
      </dsp:txBody>
      <dsp:txXfrm rot="-5400000">
        <a:off x="2571768" y="4188160"/>
        <a:ext cx="4522335" cy="918653"/>
      </dsp:txXfrm>
    </dsp:sp>
    <dsp:sp modelId="{7BEA0E67-42A2-436A-AF4E-2DE632EE563A}">
      <dsp:nvSpPr>
        <dsp:cNvPr id="0" name=""/>
        <dsp:cNvSpPr/>
      </dsp:nvSpPr>
      <dsp:spPr>
        <a:xfrm>
          <a:off x="0" y="4011207"/>
          <a:ext cx="2571768" cy="12725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3840" tIns="121920" rIns="243840" bIns="121920" numCol="1" spcCol="1270" anchor="ctr" anchorCtr="0">
          <a:noAutofit/>
        </a:bodyPr>
        <a:lstStyle/>
        <a:p>
          <a:pPr marL="0" lvl="0" indent="0" algn="ctr" defTabSz="2844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400" kern="1200" dirty="0"/>
        </a:p>
      </dsp:txBody>
      <dsp:txXfrm>
        <a:off x="62121" y="4073328"/>
        <a:ext cx="2447526" cy="1148317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725A6F-DBB1-45AD-8CBB-9E203298B733}">
      <dsp:nvSpPr>
        <dsp:cNvPr id="0" name=""/>
        <dsp:cNvSpPr/>
      </dsp:nvSpPr>
      <dsp:spPr>
        <a:xfrm>
          <a:off x="0" y="0"/>
          <a:ext cx="4929221" cy="492922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BFF696-7D48-469D-BC76-A147EDA5DFF2}">
      <dsp:nvSpPr>
        <dsp:cNvPr id="0" name=""/>
        <dsp:cNvSpPr/>
      </dsp:nvSpPr>
      <dsp:spPr>
        <a:xfrm>
          <a:off x="2464610" y="0"/>
          <a:ext cx="5965073" cy="492922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Отличие аннотации от реферата в том, что  </a:t>
          </a:r>
          <a:r>
            <a:rPr lang="ru-RU" sz="2000" i="1" kern="1200" dirty="0"/>
            <a:t>реферат</a:t>
          </a:r>
          <a:r>
            <a:rPr lang="ru-RU" sz="2000" kern="1200" dirty="0"/>
            <a:t> передает фактографическую информацию и отвечает на вопрос – </a:t>
          </a:r>
          <a:r>
            <a:rPr lang="ru-RU" sz="2000" i="1" kern="1200" dirty="0"/>
            <a:t>какая информация заключена в первичном документе</a:t>
          </a:r>
          <a:r>
            <a:rPr lang="ru-RU" sz="2000" kern="1200" dirty="0"/>
            <a:t>? </a:t>
          </a:r>
        </a:p>
      </dsp:txBody>
      <dsp:txXfrm>
        <a:off x="2464610" y="0"/>
        <a:ext cx="5965073" cy="1478769"/>
      </dsp:txXfrm>
    </dsp:sp>
    <dsp:sp modelId="{9DE5256F-2B72-4E8A-A25C-D0967D3C4043}">
      <dsp:nvSpPr>
        <dsp:cNvPr id="0" name=""/>
        <dsp:cNvSpPr/>
      </dsp:nvSpPr>
      <dsp:spPr>
        <a:xfrm>
          <a:off x="862615" y="1478769"/>
          <a:ext cx="3203991" cy="320399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E5F8F1-ABC1-4D36-B31F-85260C4C4231}">
      <dsp:nvSpPr>
        <dsp:cNvPr id="0" name=""/>
        <dsp:cNvSpPr/>
      </dsp:nvSpPr>
      <dsp:spPr>
        <a:xfrm>
          <a:off x="2464610" y="1478769"/>
          <a:ext cx="5965073" cy="320399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i="1" kern="1200" dirty="0"/>
            <a:t>Аннотация</a:t>
          </a:r>
          <a:r>
            <a:rPr lang="ru-RU" sz="2000" kern="1200" dirty="0"/>
            <a:t> представляет собой сжатую описательную характеристику первичного источника и отвечает на вопрос – </a:t>
          </a:r>
          <a:r>
            <a:rPr lang="ru-RU" sz="2000" i="1" kern="1200" dirty="0"/>
            <a:t>о чем говорится в первичном документе</a:t>
          </a:r>
          <a:r>
            <a:rPr lang="ru-RU" sz="2000" kern="1200" dirty="0"/>
            <a:t>? В аннотации раскрывается тематика и может быть охарактеризована структура публикации</a:t>
          </a:r>
        </a:p>
      </dsp:txBody>
      <dsp:txXfrm>
        <a:off x="2464610" y="1478769"/>
        <a:ext cx="5965073" cy="1478764"/>
      </dsp:txXfrm>
    </dsp:sp>
    <dsp:sp modelId="{A038F55D-8564-4304-A7C4-1BE3E3C2B03A}">
      <dsp:nvSpPr>
        <dsp:cNvPr id="0" name=""/>
        <dsp:cNvSpPr/>
      </dsp:nvSpPr>
      <dsp:spPr>
        <a:xfrm>
          <a:off x="1725228" y="2957534"/>
          <a:ext cx="1478765" cy="147876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94F379-EBFF-4028-8882-FE4B1EA09EB6}">
      <dsp:nvSpPr>
        <dsp:cNvPr id="0" name=""/>
        <dsp:cNvSpPr/>
      </dsp:nvSpPr>
      <dsp:spPr>
        <a:xfrm>
          <a:off x="2464610" y="2957534"/>
          <a:ext cx="5965073" cy="147876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i="1" kern="1200" dirty="0"/>
            <a:t>Библиографическое описание</a:t>
          </a:r>
          <a:r>
            <a:rPr lang="ru-RU" sz="2000" kern="1200" dirty="0"/>
            <a:t> дает минимальное количество сведений о первичном документе, необходимых для того, чтобы составить представление о его теме, а также получить адрес для его отыскания</a:t>
          </a:r>
        </a:p>
      </dsp:txBody>
      <dsp:txXfrm>
        <a:off x="2464610" y="2957534"/>
        <a:ext cx="5965073" cy="14787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59A025-95F2-4034-AB20-EB29C4DF65B5}">
      <dsp:nvSpPr>
        <dsp:cNvPr id="0" name=""/>
        <dsp:cNvSpPr/>
      </dsp:nvSpPr>
      <dsp:spPr>
        <a:xfrm>
          <a:off x="3214705" y="1500203"/>
          <a:ext cx="1696423" cy="169642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231D927-0E80-41CF-8CE7-1F27D6DF7DC0}">
      <dsp:nvSpPr>
        <dsp:cNvPr id="0" name=""/>
        <dsp:cNvSpPr/>
      </dsp:nvSpPr>
      <dsp:spPr>
        <a:xfrm>
          <a:off x="1143011" y="214315"/>
          <a:ext cx="4071968" cy="115515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Информативная</a:t>
          </a:r>
          <a:r>
            <a:rPr lang="ru-RU" sz="2000" kern="1200" dirty="0"/>
            <a:t> – передает фактографическую информацию, информативность является наиболее существенной и отличительной чертой реферата</a:t>
          </a:r>
        </a:p>
      </dsp:txBody>
      <dsp:txXfrm>
        <a:off x="1143011" y="214315"/>
        <a:ext cx="4071968" cy="1155152"/>
      </dsp:txXfrm>
    </dsp:sp>
    <dsp:sp modelId="{C20E0DDB-12DC-4B6F-A5DE-7B4A227669F8}">
      <dsp:nvSpPr>
        <dsp:cNvPr id="0" name=""/>
        <dsp:cNvSpPr/>
      </dsp:nvSpPr>
      <dsp:spPr>
        <a:xfrm>
          <a:off x="3714782" y="1857384"/>
          <a:ext cx="1696423" cy="169642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B5529AB-E9A3-4FAC-A00F-00E186B29F98}">
      <dsp:nvSpPr>
        <dsp:cNvPr id="0" name=""/>
        <dsp:cNvSpPr/>
      </dsp:nvSpPr>
      <dsp:spPr>
        <a:xfrm>
          <a:off x="5429285" y="1285884"/>
          <a:ext cx="3156489" cy="126516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Поисковая </a:t>
          </a:r>
          <a:r>
            <a:rPr lang="ru-RU" sz="2000" kern="1200" dirty="0"/>
            <a:t>– по рефератам осуществляется поиск информации и, в широком смысле слова, реферат является поисковым образом документа, в котором на естественном языке излагается основное содержание первичного документа</a:t>
          </a:r>
        </a:p>
      </dsp:txBody>
      <dsp:txXfrm>
        <a:off x="5429285" y="1285884"/>
        <a:ext cx="3156489" cy="1265166"/>
      </dsp:txXfrm>
    </dsp:sp>
    <dsp:sp modelId="{2A38536E-6A72-4042-B44C-27FFE28568BD}">
      <dsp:nvSpPr>
        <dsp:cNvPr id="0" name=""/>
        <dsp:cNvSpPr/>
      </dsp:nvSpPr>
      <dsp:spPr>
        <a:xfrm>
          <a:off x="3714782" y="2571761"/>
          <a:ext cx="1696423" cy="169642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F74C566-52A1-4297-9EA1-BFA5BE64B6FA}">
      <dsp:nvSpPr>
        <dsp:cNvPr id="0" name=""/>
        <dsp:cNvSpPr/>
      </dsp:nvSpPr>
      <dsp:spPr>
        <a:xfrm>
          <a:off x="5356860" y="3857654"/>
          <a:ext cx="2009555" cy="141368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Справочная</a:t>
          </a:r>
          <a:r>
            <a:rPr lang="ru-RU" sz="2000" kern="1200" dirty="0"/>
            <a:t> – извлекаемая из реферата информация носит справочный характер</a:t>
          </a:r>
        </a:p>
      </dsp:txBody>
      <dsp:txXfrm>
        <a:off x="5356860" y="3857654"/>
        <a:ext cx="2009555" cy="1413686"/>
      </dsp:txXfrm>
    </dsp:sp>
    <dsp:sp modelId="{F9F61934-0844-4D2E-8E39-1615EF6D2C2D}">
      <dsp:nvSpPr>
        <dsp:cNvPr id="0" name=""/>
        <dsp:cNvSpPr/>
      </dsp:nvSpPr>
      <dsp:spPr>
        <a:xfrm>
          <a:off x="3214705" y="2786076"/>
          <a:ext cx="1696423" cy="169642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99CDA57-5534-4131-AE12-68DD6C2D3EF8}">
      <dsp:nvSpPr>
        <dsp:cNvPr id="0" name=""/>
        <dsp:cNvSpPr/>
      </dsp:nvSpPr>
      <dsp:spPr>
        <a:xfrm>
          <a:off x="857248" y="4143398"/>
          <a:ext cx="2120529" cy="115515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Индикативная </a:t>
          </a:r>
          <a:r>
            <a:rPr lang="ru-RU" sz="2000" kern="1200" dirty="0"/>
            <a:t>– когда в реферате ограничиваются названием или перечислением основных вопросов содержания</a:t>
          </a:r>
        </a:p>
      </dsp:txBody>
      <dsp:txXfrm>
        <a:off x="857248" y="4143398"/>
        <a:ext cx="2120529" cy="1155152"/>
      </dsp:txXfrm>
    </dsp:sp>
    <dsp:sp modelId="{9B5E581D-0328-4266-9C6A-666979C50B52}">
      <dsp:nvSpPr>
        <dsp:cNvPr id="0" name=""/>
        <dsp:cNvSpPr/>
      </dsp:nvSpPr>
      <dsp:spPr>
        <a:xfrm>
          <a:off x="2571771" y="2357452"/>
          <a:ext cx="1696423" cy="169642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005D708-C2AD-4336-AC47-ADFFEE4EF071}">
      <dsp:nvSpPr>
        <dsp:cNvPr id="0" name=""/>
        <dsp:cNvSpPr/>
      </dsp:nvSpPr>
      <dsp:spPr>
        <a:xfrm>
          <a:off x="214305" y="1857386"/>
          <a:ext cx="2009555" cy="141368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Сигнальная</a:t>
          </a:r>
          <a:r>
            <a:rPr lang="ru-RU" sz="2000" kern="1200" dirty="0"/>
            <a:t> – если рефераты выходят в свет до появления первичных документов</a:t>
          </a:r>
        </a:p>
      </dsp:txBody>
      <dsp:txXfrm>
        <a:off x="214305" y="1857386"/>
        <a:ext cx="2009555" cy="1413686"/>
      </dsp:txXfrm>
    </dsp:sp>
    <dsp:sp modelId="{78484C70-F3EE-4A3A-8164-5D6EFFE04931}">
      <dsp:nvSpPr>
        <dsp:cNvPr id="0" name=""/>
        <dsp:cNvSpPr/>
      </dsp:nvSpPr>
      <dsp:spPr>
        <a:xfrm>
          <a:off x="2714644" y="1857384"/>
          <a:ext cx="1696423" cy="169642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05D53E2-39E2-431F-AB04-362BC8F50DBC}">
      <dsp:nvSpPr>
        <dsp:cNvPr id="0" name=""/>
        <dsp:cNvSpPr/>
      </dsp:nvSpPr>
      <dsp:spPr>
        <a:xfrm>
          <a:off x="501049" y="1100145"/>
          <a:ext cx="2009555" cy="141368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0" kern="1200" dirty="0"/>
        </a:p>
      </dsp:txBody>
      <dsp:txXfrm>
        <a:off x="501049" y="1100145"/>
        <a:ext cx="2009555" cy="14136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CE267B-8C56-4673-B0A4-275F046C2F5E}">
      <dsp:nvSpPr>
        <dsp:cNvPr id="0" name=""/>
        <dsp:cNvSpPr/>
      </dsp:nvSpPr>
      <dsp:spPr>
        <a:xfrm>
          <a:off x="6493542" y="3313179"/>
          <a:ext cx="1074801" cy="5115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8577"/>
              </a:lnTo>
              <a:lnTo>
                <a:pt x="1074801" y="348577"/>
              </a:lnTo>
              <a:lnTo>
                <a:pt x="1074801" y="5115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29AE43-D3A0-41F2-BD4B-B09A6640E897}">
      <dsp:nvSpPr>
        <dsp:cNvPr id="0" name=""/>
        <dsp:cNvSpPr/>
      </dsp:nvSpPr>
      <dsp:spPr>
        <a:xfrm>
          <a:off x="5418740" y="3313179"/>
          <a:ext cx="1074801" cy="511507"/>
        </a:xfrm>
        <a:custGeom>
          <a:avLst/>
          <a:gdLst/>
          <a:ahLst/>
          <a:cxnLst/>
          <a:rect l="0" t="0" r="0" b="0"/>
          <a:pathLst>
            <a:path>
              <a:moveTo>
                <a:pt x="1074801" y="0"/>
              </a:moveTo>
              <a:lnTo>
                <a:pt x="1074801" y="348577"/>
              </a:lnTo>
              <a:lnTo>
                <a:pt x="0" y="348577"/>
              </a:lnTo>
              <a:lnTo>
                <a:pt x="0" y="5115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7B85E0-FFD0-4CE8-AF21-6B890D7E013C}">
      <dsp:nvSpPr>
        <dsp:cNvPr id="0" name=""/>
        <dsp:cNvSpPr/>
      </dsp:nvSpPr>
      <dsp:spPr>
        <a:xfrm>
          <a:off x="2074686" y="2965156"/>
          <a:ext cx="1130906" cy="5115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8577"/>
              </a:lnTo>
              <a:lnTo>
                <a:pt x="1130906" y="348577"/>
              </a:lnTo>
              <a:lnTo>
                <a:pt x="1130906" y="5115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E43046-CA43-44E6-83CC-9557AB1B869E}">
      <dsp:nvSpPr>
        <dsp:cNvPr id="0" name=""/>
        <dsp:cNvSpPr/>
      </dsp:nvSpPr>
      <dsp:spPr>
        <a:xfrm>
          <a:off x="936340" y="2965156"/>
          <a:ext cx="1138346" cy="511507"/>
        </a:xfrm>
        <a:custGeom>
          <a:avLst/>
          <a:gdLst/>
          <a:ahLst/>
          <a:cxnLst/>
          <a:rect l="0" t="0" r="0" b="0"/>
          <a:pathLst>
            <a:path>
              <a:moveTo>
                <a:pt x="1138346" y="0"/>
              </a:moveTo>
              <a:lnTo>
                <a:pt x="1138346" y="348577"/>
              </a:lnTo>
              <a:lnTo>
                <a:pt x="0" y="348577"/>
              </a:lnTo>
              <a:lnTo>
                <a:pt x="0" y="5115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4B637E-55F9-4947-912E-52CFBE67DC72}">
      <dsp:nvSpPr>
        <dsp:cNvPr id="0" name=""/>
        <dsp:cNvSpPr/>
      </dsp:nvSpPr>
      <dsp:spPr>
        <a:xfrm>
          <a:off x="877238" y="1331756"/>
          <a:ext cx="2394894" cy="16334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687C4B-DEB3-45FB-92CA-D81AD2967395}">
      <dsp:nvSpPr>
        <dsp:cNvPr id="0" name=""/>
        <dsp:cNvSpPr/>
      </dsp:nvSpPr>
      <dsp:spPr>
        <a:xfrm>
          <a:off x="1072657" y="1517403"/>
          <a:ext cx="2394894" cy="1633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>
              <a:solidFill>
                <a:schemeClr val="tx1"/>
              </a:solidFill>
            </a:rPr>
            <a:t>Продуктивные  </a:t>
          </a:r>
          <a:r>
            <a:rPr lang="ru-RU" sz="2100" kern="1200" dirty="0">
              <a:solidFill>
                <a:schemeClr val="tx1"/>
              </a:solidFill>
            </a:rPr>
            <a:t>воспроизводят содержание первичного текста</a:t>
          </a:r>
        </a:p>
      </dsp:txBody>
      <dsp:txXfrm>
        <a:off x="1120498" y="1565244"/>
        <a:ext cx="2299212" cy="1537718"/>
      </dsp:txXfrm>
    </dsp:sp>
    <dsp:sp modelId="{D8EE3691-2C79-4ECB-AFB9-96485D21710D}">
      <dsp:nvSpPr>
        <dsp:cNvPr id="0" name=""/>
        <dsp:cNvSpPr/>
      </dsp:nvSpPr>
      <dsp:spPr>
        <a:xfrm>
          <a:off x="852" y="3476664"/>
          <a:ext cx="1870975" cy="28430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445290-CF06-4F03-AD0B-B4D8595030F2}">
      <dsp:nvSpPr>
        <dsp:cNvPr id="0" name=""/>
        <dsp:cNvSpPr/>
      </dsp:nvSpPr>
      <dsp:spPr>
        <a:xfrm>
          <a:off x="196270" y="3662312"/>
          <a:ext cx="1870975" cy="28430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>
              <a:solidFill>
                <a:schemeClr val="tx1"/>
              </a:solidFill>
            </a:rPr>
            <a:t>Реферат-обзор </a:t>
          </a:r>
        </a:p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0" kern="1200" dirty="0">
              <a:solidFill>
                <a:schemeClr val="tx1"/>
              </a:solidFill>
            </a:rPr>
            <a:t>в нем </a:t>
          </a:r>
          <a:r>
            <a:rPr lang="ru-RU" sz="2100" kern="1200" dirty="0">
              <a:solidFill>
                <a:schemeClr val="tx1"/>
              </a:solidFill>
            </a:rPr>
            <a:t>сопоставляются различные точки зрения по теме</a:t>
          </a:r>
        </a:p>
      </dsp:txBody>
      <dsp:txXfrm>
        <a:off x="251069" y="3717111"/>
        <a:ext cx="1761377" cy="2733460"/>
      </dsp:txXfrm>
    </dsp:sp>
    <dsp:sp modelId="{6092C542-DB2C-44D0-946A-AD4381BEB116}">
      <dsp:nvSpPr>
        <dsp:cNvPr id="0" name=""/>
        <dsp:cNvSpPr/>
      </dsp:nvSpPr>
      <dsp:spPr>
        <a:xfrm>
          <a:off x="2262665" y="3476664"/>
          <a:ext cx="1885855" cy="30807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9F25FC-E079-4B2F-914D-E0725BCAA307}">
      <dsp:nvSpPr>
        <dsp:cNvPr id="0" name=""/>
        <dsp:cNvSpPr/>
      </dsp:nvSpPr>
      <dsp:spPr>
        <a:xfrm>
          <a:off x="2458083" y="3662312"/>
          <a:ext cx="1885855" cy="30807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>
              <a:solidFill>
                <a:schemeClr val="tx1"/>
              </a:solidFill>
            </a:rPr>
            <a:t>Реферат-доклад </a:t>
          </a:r>
        </a:p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0" kern="1200" dirty="0">
              <a:solidFill>
                <a:schemeClr val="tx1"/>
              </a:solidFill>
            </a:rPr>
            <a:t>содержит </a:t>
          </a:r>
          <a:r>
            <a:rPr lang="ru-RU" sz="2100" kern="1200" dirty="0">
              <a:solidFill>
                <a:schemeClr val="tx1"/>
              </a:solidFill>
            </a:rPr>
            <a:t>анализ информации первоисточника и объективную оценку проблемы</a:t>
          </a:r>
        </a:p>
      </dsp:txBody>
      <dsp:txXfrm>
        <a:off x="2513318" y="3717547"/>
        <a:ext cx="1775385" cy="2970280"/>
      </dsp:txXfrm>
    </dsp:sp>
    <dsp:sp modelId="{06A62292-F836-4943-B906-6590117E8777}">
      <dsp:nvSpPr>
        <dsp:cNvPr id="0" name=""/>
        <dsp:cNvSpPr/>
      </dsp:nvSpPr>
      <dsp:spPr>
        <a:xfrm>
          <a:off x="5288795" y="1331756"/>
          <a:ext cx="2409492" cy="19814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AFE9B4-46CB-4E3C-BAE0-295AC49D073E}">
      <dsp:nvSpPr>
        <dsp:cNvPr id="0" name=""/>
        <dsp:cNvSpPr/>
      </dsp:nvSpPr>
      <dsp:spPr>
        <a:xfrm>
          <a:off x="5484214" y="1517403"/>
          <a:ext cx="2409492" cy="19814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>
              <a:solidFill>
                <a:schemeClr val="tx1"/>
              </a:solidFill>
            </a:rPr>
            <a:t>Репродуктивные </a:t>
          </a:r>
          <a:r>
            <a:rPr lang="ru-RU" sz="2100" kern="1200" dirty="0">
              <a:solidFill>
                <a:schemeClr val="tx1"/>
              </a:solidFill>
            </a:rPr>
            <a:t>содержат авторское осмысление взятых реферируемых источников</a:t>
          </a:r>
        </a:p>
      </dsp:txBody>
      <dsp:txXfrm>
        <a:off x="5542248" y="1575437"/>
        <a:ext cx="2293424" cy="1865354"/>
      </dsp:txXfrm>
    </dsp:sp>
    <dsp:sp modelId="{B6B9E005-CFB3-4859-971F-7467631EF4A9}">
      <dsp:nvSpPr>
        <dsp:cNvPr id="0" name=""/>
        <dsp:cNvSpPr/>
      </dsp:nvSpPr>
      <dsp:spPr>
        <a:xfrm>
          <a:off x="4539357" y="3824686"/>
          <a:ext cx="1758766" cy="28732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F5A27F-D1D0-452E-A441-C168C0AEA833}">
      <dsp:nvSpPr>
        <dsp:cNvPr id="0" name=""/>
        <dsp:cNvSpPr/>
      </dsp:nvSpPr>
      <dsp:spPr>
        <a:xfrm>
          <a:off x="4734775" y="4010334"/>
          <a:ext cx="1758766" cy="28732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>
              <a:solidFill>
                <a:schemeClr val="tx1"/>
              </a:solidFill>
            </a:rPr>
            <a:t>Реферат-конспект </a:t>
          </a:r>
          <a:r>
            <a:rPr lang="ru-RU" sz="2100" kern="1200" dirty="0">
              <a:solidFill>
                <a:schemeClr val="tx1"/>
              </a:solidFill>
            </a:rPr>
            <a:t>содержит фактическую информацию, сведения о методах и результатах исследования</a:t>
          </a:r>
        </a:p>
      </dsp:txBody>
      <dsp:txXfrm>
        <a:off x="4786287" y="4061846"/>
        <a:ext cx="1655742" cy="2770255"/>
      </dsp:txXfrm>
    </dsp:sp>
    <dsp:sp modelId="{87CC3712-9DC6-4028-A6F8-6B1884CC8A02}">
      <dsp:nvSpPr>
        <dsp:cNvPr id="0" name=""/>
        <dsp:cNvSpPr/>
      </dsp:nvSpPr>
      <dsp:spPr>
        <a:xfrm>
          <a:off x="6688960" y="3824686"/>
          <a:ext cx="1758766" cy="2448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0199D4-A69A-4F95-9899-5835007B5EE4}">
      <dsp:nvSpPr>
        <dsp:cNvPr id="0" name=""/>
        <dsp:cNvSpPr/>
      </dsp:nvSpPr>
      <dsp:spPr>
        <a:xfrm>
          <a:off x="6884379" y="4010334"/>
          <a:ext cx="1758766" cy="24482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>
              <a:solidFill>
                <a:schemeClr val="tx1"/>
              </a:solidFill>
            </a:rPr>
            <a:t>Реферат-резюме </a:t>
          </a:r>
          <a:r>
            <a:rPr lang="ru-RU" sz="2100" kern="1200" dirty="0">
              <a:solidFill>
                <a:schemeClr val="tx1"/>
              </a:solidFill>
            </a:rPr>
            <a:t>включает исключительно основные положения по теме</a:t>
          </a:r>
        </a:p>
      </dsp:txBody>
      <dsp:txXfrm>
        <a:off x="6935891" y="4061846"/>
        <a:ext cx="1655742" cy="23451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008A9D-3D44-4B2B-8A97-B057D786A2EB}">
      <dsp:nvSpPr>
        <dsp:cNvPr id="0" name=""/>
        <dsp:cNvSpPr/>
      </dsp:nvSpPr>
      <dsp:spPr>
        <a:xfrm>
          <a:off x="0" y="0"/>
          <a:ext cx="7347398" cy="14397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/>
            <a:t>Титульный лист</a:t>
          </a:r>
          <a:r>
            <a:rPr lang="ru-RU" sz="2300" kern="1200" dirty="0"/>
            <a:t>: указывается полное название ведомства, института, факультета, кафедра, тема реферата, фамилии автора и руководителя, место и год написания</a:t>
          </a:r>
        </a:p>
      </dsp:txBody>
      <dsp:txXfrm>
        <a:off x="42168" y="42168"/>
        <a:ext cx="5793838" cy="1355374"/>
      </dsp:txXfrm>
    </dsp:sp>
    <dsp:sp modelId="{B65883EE-AECC-4ADE-ADE1-65E4CA667B24}">
      <dsp:nvSpPr>
        <dsp:cNvPr id="0" name=""/>
        <dsp:cNvSpPr/>
      </dsp:nvSpPr>
      <dsp:spPr>
        <a:xfrm>
          <a:off x="648299" y="1679661"/>
          <a:ext cx="7347398" cy="14397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/>
            <a:t>Оглавление</a:t>
          </a:r>
          <a:r>
            <a:rPr lang="ru-RU" sz="2300" kern="1200" dirty="0"/>
            <a:t> (содержание): указаны названия всех разделов и номера страниц, указывающие начало этих разделов в тексте реферата; нумеруется номером «2»</a:t>
          </a:r>
        </a:p>
      </dsp:txBody>
      <dsp:txXfrm>
        <a:off x="690467" y="1721829"/>
        <a:ext cx="5678950" cy="1355374"/>
      </dsp:txXfrm>
    </dsp:sp>
    <dsp:sp modelId="{1E16D714-9CB1-4BCB-AA5F-FC35AFFE2541}">
      <dsp:nvSpPr>
        <dsp:cNvPr id="0" name=""/>
        <dsp:cNvSpPr/>
      </dsp:nvSpPr>
      <dsp:spPr>
        <a:xfrm>
          <a:off x="1296599" y="3359323"/>
          <a:ext cx="7347398" cy="14397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/>
            <a:t>Введение</a:t>
          </a:r>
          <a:r>
            <a:rPr lang="ru-RU" sz="2300" kern="1200"/>
            <a:t>: объём </a:t>
          </a:r>
          <a:r>
            <a:rPr lang="ru-RU" sz="2300" kern="1200" dirty="0"/>
            <a:t>- 1,5-2 страницы</a:t>
          </a:r>
        </a:p>
      </dsp:txBody>
      <dsp:txXfrm>
        <a:off x="1338767" y="3401491"/>
        <a:ext cx="5678950" cy="1355374"/>
      </dsp:txXfrm>
    </dsp:sp>
    <dsp:sp modelId="{6DCA12CF-8D77-46ED-BEC5-2CCC5A201008}">
      <dsp:nvSpPr>
        <dsp:cNvPr id="0" name=""/>
        <dsp:cNvSpPr/>
      </dsp:nvSpPr>
      <dsp:spPr>
        <a:xfrm>
          <a:off x="6411586" y="1091780"/>
          <a:ext cx="935811" cy="93581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/>
        </a:p>
      </dsp:txBody>
      <dsp:txXfrm>
        <a:off x="6622143" y="1091780"/>
        <a:ext cx="514697" cy="704198"/>
      </dsp:txXfrm>
    </dsp:sp>
    <dsp:sp modelId="{228952D9-872A-41B2-B86D-B54CE66CF55B}">
      <dsp:nvSpPr>
        <dsp:cNvPr id="0" name=""/>
        <dsp:cNvSpPr/>
      </dsp:nvSpPr>
      <dsp:spPr>
        <a:xfrm>
          <a:off x="7059886" y="2761844"/>
          <a:ext cx="935811" cy="93581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/>
        </a:p>
      </dsp:txBody>
      <dsp:txXfrm>
        <a:off x="7270443" y="2761844"/>
        <a:ext cx="514697" cy="70419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E12853-2488-402A-8346-5D54A6859461}">
      <dsp:nvSpPr>
        <dsp:cNvPr id="0" name=""/>
        <dsp:cNvSpPr/>
      </dsp:nvSpPr>
      <dsp:spPr>
        <a:xfrm>
          <a:off x="0" y="4101624"/>
          <a:ext cx="8643998" cy="8973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/>
            <a:t>Библиография </a:t>
          </a:r>
          <a:r>
            <a:rPr lang="ru-RU" sz="2200" kern="1200" dirty="0"/>
            <a:t>(список литературы): указывается использованная для написания реферата литература</a:t>
          </a:r>
        </a:p>
      </dsp:txBody>
      <dsp:txXfrm>
        <a:off x="0" y="4101624"/>
        <a:ext cx="8643998" cy="897335"/>
      </dsp:txXfrm>
    </dsp:sp>
    <dsp:sp modelId="{13044C86-1F67-45A8-B884-972AAE2B8552}">
      <dsp:nvSpPr>
        <dsp:cNvPr id="0" name=""/>
        <dsp:cNvSpPr/>
      </dsp:nvSpPr>
      <dsp:spPr>
        <a:xfrm rot="10800000">
          <a:off x="0" y="2734983"/>
          <a:ext cx="8643998" cy="1380101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/>
            <a:t>Приложение: </a:t>
          </a:r>
          <a:r>
            <a:rPr lang="ru-RU" sz="2200" kern="1200" dirty="0"/>
            <a:t>включает графики, таблицы, расчеты</a:t>
          </a:r>
        </a:p>
      </dsp:txBody>
      <dsp:txXfrm rot="10800000">
        <a:off x="0" y="2734983"/>
        <a:ext cx="8643998" cy="896748"/>
      </dsp:txXfrm>
    </dsp:sp>
    <dsp:sp modelId="{4D9AF75D-F6D1-41AD-89C0-74D980422B05}">
      <dsp:nvSpPr>
        <dsp:cNvPr id="0" name=""/>
        <dsp:cNvSpPr/>
      </dsp:nvSpPr>
      <dsp:spPr>
        <a:xfrm rot="10800000">
          <a:off x="0" y="1368341"/>
          <a:ext cx="8643998" cy="1380101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/>
            <a:t>Заключение: </a:t>
          </a:r>
          <a:r>
            <a:rPr lang="ru-RU" sz="2200" kern="1200" dirty="0"/>
            <a:t>содержит главные выводы, и итоги из текста основной части, в нем отмечается, как выполнены задачи и достигнуты ли цели, сформулированные во введении</a:t>
          </a:r>
        </a:p>
      </dsp:txBody>
      <dsp:txXfrm rot="10800000">
        <a:off x="0" y="1368341"/>
        <a:ext cx="8643998" cy="896748"/>
      </dsp:txXfrm>
    </dsp:sp>
    <dsp:sp modelId="{E3BA50C6-EF64-40DD-BFD7-C7620EDF7D50}">
      <dsp:nvSpPr>
        <dsp:cNvPr id="0" name=""/>
        <dsp:cNvSpPr/>
      </dsp:nvSpPr>
      <dsp:spPr>
        <a:xfrm rot="10800000">
          <a:off x="0" y="1700"/>
          <a:ext cx="8643998" cy="1380101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/>
            <a:t>Основная часть: </a:t>
          </a:r>
          <a:r>
            <a:rPr lang="ru-RU" sz="2200" kern="1200" dirty="0"/>
            <a:t>имеет одну или несколько глав, состоящих из 2-3 параграфов и предполагает осмысленное и логичное изложение главных положений и идей, содержащихся в изученной литературе</a:t>
          </a:r>
        </a:p>
      </dsp:txBody>
      <dsp:txXfrm rot="10800000">
        <a:off x="0" y="1700"/>
        <a:ext cx="8643998" cy="8967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3E5382-2B55-4F06-95C9-930F3FBDBB01}">
      <dsp:nvSpPr>
        <dsp:cNvPr id="0" name=""/>
        <dsp:cNvSpPr/>
      </dsp:nvSpPr>
      <dsp:spPr>
        <a:xfrm>
          <a:off x="648299" y="0"/>
          <a:ext cx="7347398" cy="500066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FD0DE2D-9990-4AE9-93D3-299F4F36EF2B}">
      <dsp:nvSpPr>
        <dsp:cNvPr id="0" name=""/>
        <dsp:cNvSpPr/>
      </dsp:nvSpPr>
      <dsp:spPr>
        <a:xfrm>
          <a:off x="48291" y="285747"/>
          <a:ext cx="4099814" cy="44291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>
              <a:solidFill>
                <a:schemeClr val="tx1"/>
              </a:solidFill>
            </a:rPr>
            <a:t>Ссылки в реферате можно делать двумя способами - внизу страницы или в квадратных скобках с указанием номера источника по списку литературы. Первый вариант удобнее и нагляднее. Нормальное количество ссылок для реферата - от 2 до 8 </a:t>
          </a:r>
        </a:p>
      </dsp:txBody>
      <dsp:txXfrm>
        <a:off x="248427" y="485883"/>
        <a:ext cx="3699542" cy="4028892"/>
      </dsp:txXfrm>
    </dsp:sp>
    <dsp:sp modelId="{424B6873-ED94-435D-8A25-8EC1CCE2970F}">
      <dsp:nvSpPr>
        <dsp:cNvPr id="0" name=""/>
        <dsp:cNvSpPr/>
      </dsp:nvSpPr>
      <dsp:spPr>
        <a:xfrm>
          <a:off x="4495891" y="285747"/>
          <a:ext cx="4099814" cy="44291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>
              <a:solidFill>
                <a:schemeClr val="tx1"/>
              </a:solidFill>
            </a:rPr>
            <a:t>Список литературы для реферата обычно должен включать 4-12 позиций - нормативные акты, книги, печатную периодику, интернет-ресурсы - что получится по ходу работы и требуется по конкретной теме</a:t>
          </a:r>
        </a:p>
      </dsp:txBody>
      <dsp:txXfrm>
        <a:off x="4696027" y="485883"/>
        <a:ext cx="3699542" cy="402889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34DA9-778C-481F-BF4B-B9E9A037C7C5}">
      <dsp:nvSpPr>
        <dsp:cNvPr id="0" name=""/>
        <dsp:cNvSpPr/>
      </dsp:nvSpPr>
      <dsp:spPr>
        <a:xfrm rot="5400000">
          <a:off x="-238185" y="242232"/>
          <a:ext cx="1587901" cy="111153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>
            <a:solidFill>
              <a:schemeClr val="tx1"/>
            </a:solidFill>
          </a:endParaRPr>
        </a:p>
      </dsp:txBody>
      <dsp:txXfrm rot="-5400000">
        <a:off x="1" y="559813"/>
        <a:ext cx="1111531" cy="476370"/>
      </dsp:txXfrm>
    </dsp:sp>
    <dsp:sp modelId="{7828F717-E88E-4621-A915-02753EC36AAF}">
      <dsp:nvSpPr>
        <dsp:cNvPr id="0" name=""/>
        <dsp:cNvSpPr/>
      </dsp:nvSpPr>
      <dsp:spPr>
        <a:xfrm rot="5400000">
          <a:off x="4361696" y="-3246117"/>
          <a:ext cx="1032136" cy="75324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1" kern="1200">
              <a:solidFill>
                <a:schemeClr val="tx1"/>
              </a:solidFill>
            </a:rPr>
            <a:t>Цель реферата </a:t>
          </a:r>
          <a:r>
            <a:rPr lang="ru-RU" sz="2000" kern="1200">
              <a:solidFill>
                <a:schemeClr val="tx1"/>
              </a:solidFill>
            </a:rPr>
            <a:t>- это результат проведенного исследования</a:t>
          </a:r>
          <a:endParaRPr lang="ru-RU" sz="2000" kern="1200" dirty="0">
            <a:solidFill>
              <a:schemeClr val="tx1"/>
            </a:solidFill>
          </a:endParaRPr>
        </a:p>
      </dsp:txBody>
      <dsp:txXfrm rot="-5400000">
        <a:off x="1111532" y="54432"/>
        <a:ext cx="7482081" cy="931366"/>
      </dsp:txXfrm>
    </dsp:sp>
    <dsp:sp modelId="{156EC5AE-BD79-4C6C-AE4F-2E4670503EB3}">
      <dsp:nvSpPr>
        <dsp:cNvPr id="0" name=""/>
        <dsp:cNvSpPr/>
      </dsp:nvSpPr>
      <dsp:spPr>
        <a:xfrm rot="5400000">
          <a:off x="-238185" y="1686677"/>
          <a:ext cx="1587901" cy="111153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>
            <a:solidFill>
              <a:schemeClr val="tx1"/>
            </a:solidFill>
          </a:endParaRPr>
        </a:p>
      </dsp:txBody>
      <dsp:txXfrm rot="-5400000">
        <a:off x="1" y="2004258"/>
        <a:ext cx="1111531" cy="476370"/>
      </dsp:txXfrm>
    </dsp:sp>
    <dsp:sp modelId="{CFBC3665-B9A7-4796-A4FB-D5964A28B6DB}">
      <dsp:nvSpPr>
        <dsp:cNvPr id="0" name=""/>
        <dsp:cNvSpPr/>
      </dsp:nvSpPr>
      <dsp:spPr>
        <a:xfrm rot="5400000">
          <a:off x="4361696" y="-1801673"/>
          <a:ext cx="1032136" cy="75324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solidFill>
                <a:schemeClr val="tx1"/>
              </a:solidFill>
            </a:rPr>
            <a:t>Цель скорее будет заключаться в уточнении чего-то, в получении более полного, всестороннего определения этого чего-то, выяснении причин, условий, подходов и пр. Во введении на определение цели реферата отводится максимально 2-3 строчки</a:t>
          </a:r>
        </a:p>
      </dsp:txBody>
      <dsp:txXfrm rot="-5400000">
        <a:off x="1111532" y="1498876"/>
        <a:ext cx="7482081" cy="931366"/>
      </dsp:txXfrm>
    </dsp:sp>
    <dsp:sp modelId="{BAC723FB-1964-4AA8-A048-2001B616842C}">
      <dsp:nvSpPr>
        <dsp:cNvPr id="0" name=""/>
        <dsp:cNvSpPr/>
      </dsp:nvSpPr>
      <dsp:spPr>
        <a:xfrm rot="5400000">
          <a:off x="-238185" y="3131121"/>
          <a:ext cx="1587901" cy="111153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>
            <a:solidFill>
              <a:schemeClr val="tx1"/>
            </a:solidFill>
          </a:endParaRPr>
        </a:p>
      </dsp:txBody>
      <dsp:txXfrm rot="-5400000">
        <a:off x="1" y="3448702"/>
        <a:ext cx="1111531" cy="476370"/>
      </dsp:txXfrm>
    </dsp:sp>
    <dsp:sp modelId="{05A35A99-7874-4273-A149-B04FFE616B2C}">
      <dsp:nvSpPr>
        <dsp:cNvPr id="0" name=""/>
        <dsp:cNvSpPr/>
      </dsp:nvSpPr>
      <dsp:spPr>
        <a:xfrm rot="5400000">
          <a:off x="4361696" y="-357228"/>
          <a:ext cx="1032136" cy="75324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solidFill>
                <a:schemeClr val="tx1"/>
              </a:solidFill>
            </a:rPr>
            <a:t>После цели реферата перечисляются эти задачи, которые необходимо решить для достижения цели - это тоже обязательное формальное требование для реферата</a:t>
          </a:r>
        </a:p>
      </dsp:txBody>
      <dsp:txXfrm rot="-5400000">
        <a:off x="1111532" y="2943321"/>
        <a:ext cx="7482081" cy="931366"/>
      </dsp:txXfrm>
    </dsp:sp>
    <dsp:sp modelId="{D155F710-C7C8-4E17-9DE7-6B381306518B}">
      <dsp:nvSpPr>
        <dsp:cNvPr id="0" name=""/>
        <dsp:cNvSpPr/>
      </dsp:nvSpPr>
      <dsp:spPr>
        <a:xfrm rot="5400000">
          <a:off x="-238185" y="4575565"/>
          <a:ext cx="1587901" cy="111153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>
            <a:solidFill>
              <a:schemeClr val="tx1"/>
            </a:solidFill>
          </a:endParaRPr>
        </a:p>
      </dsp:txBody>
      <dsp:txXfrm rot="-5400000">
        <a:off x="1" y="4893146"/>
        <a:ext cx="1111531" cy="476370"/>
      </dsp:txXfrm>
    </dsp:sp>
    <dsp:sp modelId="{88D5E981-953E-4F08-8902-4B8C993E0506}">
      <dsp:nvSpPr>
        <dsp:cNvPr id="0" name=""/>
        <dsp:cNvSpPr/>
      </dsp:nvSpPr>
      <dsp:spPr>
        <a:xfrm rot="5400000">
          <a:off x="4361696" y="1087215"/>
          <a:ext cx="1032136" cy="75324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solidFill>
                <a:schemeClr val="tx1"/>
              </a:solidFill>
            </a:rPr>
            <a:t>В заключении делается вывод о том, достигнута ли указанная цель реферата или не достигнута. Пишут: «… таким образом, цель реферата достигнута.» Эта фраза идет после ответа на поставленные во введении задачи и общего вывода по работе</a:t>
          </a:r>
        </a:p>
      </dsp:txBody>
      <dsp:txXfrm rot="-5400000">
        <a:off x="1111532" y="4387765"/>
        <a:ext cx="7482081" cy="93136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D213A6-10F4-4836-BEB3-E80316657216}">
      <dsp:nvSpPr>
        <dsp:cNvPr id="0" name=""/>
        <dsp:cNvSpPr/>
      </dsp:nvSpPr>
      <dsp:spPr>
        <a:xfrm>
          <a:off x="207170" y="0"/>
          <a:ext cx="8229657" cy="5143536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0E3113E-B7B7-4C6A-8F2A-EB81977992C9}">
      <dsp:nvSpPr>
        <dsp:cNvPr id="0" name=""/>
        <dsp:cNvSpPr/>
      </dsp:nvSpPr>
      <dsp:spPr>
        <a:xfrm>
          <a:off x="1252336" y="3550068"/>
          <a:ext cx="213971" cy="21397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26377C-E429-44AA-A2FE-093C73EA263E}">
      <dsp:nvSpPr>
        <dsp:cNvPr id="0" name=""/>
        <dsp:cNvSpPr/>
      </dsp:nvSpPr>
      <dsp:spPr>
        <a:xfrm>
          <a:off x="1500201" y="3657054"/>
          <a:ext cx="2793390" cy="1486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379" tIns="0" rIns="0" bIns="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Подготовительный этап, включающий изучение предмета исследования</a:t>
          </a:r>
        </a:p>
      </dsp:txBody>
      <dsp:txXfrm>
        <a:off x="1500201" y="3657054"/>
        <a:ext cx="2793390" cy="1486481"/>
      </dsp:txXfrm>
    </dsp:sp>
    <dsp:sp modelId="{EB933AFF-B605-4E0D-835A-AD86799DFFC0}">
      <dsp:nvSpPr>
        <dsp:cNvPr id="0" name=""/>
        <dsp:cNvSpPr/>
      </dsp:nvSpPr>
      <dsp:spPr>
        <a:xfrm>
          <a:off x="3141043" y="2152055"/>
          <a:ext cx="386793" cy="38679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6887E1-F9AC-448F-AED2-E1D606352E86}">
      <dsp:nvSpPr>
        <dsp:cNvPr id="0" name=""/>
        <dsp:cNvSpPr/>
      </dsp:nvSpPr>
      <dsp:spPr>
        <a:xfrm>
          <a:off x="3714768" y="2345452"/>
          <a:ext cx="3025524" cy="2798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4954" tIns="0" rIns="0" bIns="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Изложение результатов изучения в виде связного текста</a:t>
          </a:r>
        </a:p>
      </dsp:txBody>
      <dsp:txXfrm>
        <a:off x="3714768" y="2345452"/>
        <a:ext cx="3025524" cy="2798083"/>
      </dsp:txXfrm>
    </dsp:sp>
    <dsp:sp modelId="{7A012AE7-462D-471D-B5B1-9A330C4B6564}">
      <dsp:nvSpPr>
        <dsp:cNvPr id="0" name=""/>
        <dsp:cNvSpPr/>
      </dsp:nvSpPr>
      <dsp:spPr>
        <a:xfrm>
          <a:off x="5412428" y="1301314"/>
          <a:ext cx="534927" cy="53492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A95D76-FA58-4595-99D7-4BB253BC25A8}">
      <dsp:nvSpPr>
        <dsp:cNvPr id="0" name=""/>
        <dsp:cNvSpPr/>
      </dsp:nvSpPr>
      <dsp:spPr>
        <a:xfrm>
          <a:off x="5904193" y="1568778"/>
          <a:ext cx="2739804" cy="3574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3447" tIns="0" rIns="0" bIns="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Устное сообщение по теме реферата</a:t>
          </a:r>
        </a:p>
      </dsp:txBody>
      <dsp:txXfrm>
        <a:off x="5904193" y="1568778"/>
        <a:ext cx="2739804" cy="35747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#4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2#5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2#6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2#7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2#8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2#9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#3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A3E11F12-26DF-C089-3347-59AB9B4145B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218987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F1B102E-8356-BCAF-E98E-8517807C7D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218987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3101C3-0977-4008-9679-0FB790A88314}" type="datetimeFigureOut">
              <a:rPr lang="ru-RU"/>
              <a:pPr>
                <a:defRPr/>
              </a:pPr>
              <a:t>30.09.2024</a:t>
            </a:fld>
            <a:endParaRPr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4FF93AA-477A-5ED2-1AD5-98E87801F55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218987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794672-8915-F4AA-96E1-09FD1533E92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C2770BC9-F708-4D83-8D18-8432C61DE6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483CD565-49D3-1127-E04D-C2A70D74D9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218987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A8FB09B-BAAA-5015-6643-0470EA11A29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218987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06531D-02B0-4F01-8D87-51AAD9BB4A91}" type="datetimeFigureOut">
              <a:rPr lang="ru-RU"/>
              <a:pPr>
                <a:defRPr/>
              </a:pPr>
              <a:t>30.09.2024</a:t>
            </a:fld>
            <a:endParaRPr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4C9E2EC0-031E-2D35-2C24-343F49C8587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ED1B0A40-10DD-E671-56F3-24DD3AF64C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noProof="0"/>
              <a:t>Образец текста</a:t>
            </a:r>
          </a:p>
          <a:p>
            <a:pPr lvl="1"/>
            <a:r>
              <a:rPr noProof="0"/>
              <a:t>Второй уровень</a:t>
            </a:r>
          </a:p>
          <a:p>
            <a:pPr lvl="2"/>
            <a:r>
              <a:rPr noProof="0"/>
              <a:t>Третий уровень</a:t>
            </a:r>
          </a:p>
          <a:p>
            <a:pPr lvl="3"/>
            <a:r>
              <a:rPr noProof="0"/>
              <a:t>Четвертый уровень</a:t>
            </a:r>
          </a:p>
          <a:p>
            <a:pPr lvl="4"/>
            <a:r>
              <a:rPr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2335AC-5DEA-FEAC-481B-37F5270DD38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218987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356951-88A2-178D-D200-7878E26DE1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61B2A80C-145A-40BD-95BF-CE175E3573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8013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7613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7213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6813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5AB327-2BFB-8CC0-3356-02870B920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51277-A791-4B5C-9687-0E0D94126F33}" type="datetimeFigureOut">
              <a:rPr lang="ru-RU"/>
              <a:pPr>
                <a:defRPr/>
              </a:pPr>
              <a:t>30.09.2024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0815BB-896A-8FC7-6F5E-4593D54D9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F3D60F-4801-8E04-19D9-1D7E068B5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3C30E-7469-4E2C-AF23-51CD8E8F83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15556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73D3B-5762-865C-1E76-4209B3271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7D089-7D72-49A4-925F-F2AD0BCB168B}" type="datetime1">
              <a:rPr lang="ru-RU"/>
              <a:pPr>
                <a:defRPr/>
              </a:pPr>
              <a:t>30.09.2024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EB7E89-2584-E3F3-0E65-D287E3EF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FDF24B-6049-5E99-FF82-588B79746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30148-5070-4C19-8F4B-7EDA8D3116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9213747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D9F113-FB20-30E0-8F5F-043573282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FB494-7941-4680-A175-4AAC73402596}" type="datetime1">
              <a:rPr lang="ru-RU"/>
              <a:pPr>
                <a:defRPr/>
              </a:pPr>
              <a:t>30.09.2024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475539-11D3-9012-D494-FC9B366A5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E779B6-BDE0-3232-4EC6-A9018EBD6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E6BA4-AD79-47AC-878E-41087CD53C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56777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FB39C3-D4FB-6780-6CD7-38DCD5B38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B038B-9767-414C-BEC3-E6226E884DF7}" type="datetime1">
              <a:rPr lang="ru-RU"/>
              <a:pPr>
                <a:defRPr/>
              </a:pPr>
              <a:t>30.09.2024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FFE7C3-E9D5-63A3-CCF2-35DF9359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25F52C-92D1-C067-7B76-9B4DCC84A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9B67F-1648-49F3-84BC-6CC6C4D36D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444060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36CB03-B26E-D389-FBA8-E34F594C3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51277-A791-4B5C-9687-0E0D94126F33}" type="datetimeFigureOut">
              <a:rPr lang="ru-RU"/>
              <a:pPr>
                <a:defRPr/>
              </a:pPr>
              <a:t>30.09.2024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41C0B4-E59D-C274-70BF-09E9A3953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D3BFC1-8A14-1EA1-DE69-D7A3550EF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2E8BA-2D23-4266-9AF0-042B460C17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98826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43D34D72-B9B7-87A9-312C-5E28D8F87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32A26-23D7-4932-9D1C-EED5CDB7E4E3}" type="datetime1">
              <a:rPr lang="ru-RU"/>
              <a:pPr>
                <a:defRPr/>
              </a:pPr>
              <a:t>30.09.2024</a:t>
            </a:fld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3FD6C09D-91FA-10C6-3EB4-32BCFF602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2C8BA0F9-E41C-5CD5-2E09-F5326F6CB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D8126-613B-4927-B66D-6ADE3B2B77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373971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F2B20714-AD76-4632-246B-63BB3148F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71A43-BDDE-4CB4-B494-934EE0B5BE00}" type="datetime1">
              <a:rPr lang="ru-RU"/>
              <a:pPr>
                <a:defRPr/>
              </a:pPr>
              <a:t>30.09.2024</a:t>
            </a:fld>
            <a:endParaRPr lang="ru-RU" dirty="0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3E7CF2DF-C5A1-FD06-16B5-8685300DF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787FC146-BF0B-6DE4-9939-025F813AF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FC4BF-CC38-4AFF-A1F7-A08643951E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17199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233284D4-EC2E-1A3C-D10A-BC4D7F457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EE185-A850-461F-98A4-E1E9BC9C7157}" type="datetime1">
              <a:rPr lang="ru-RU"/>
              <a:pPr>
                <a:defRPr/>
              </a:pPr>
              <a:t>30.09.2024</a:t>
            </a:fld>
            <a:endParaRPr lang="ru-RU" dirty="0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E0DE76CF-4DF2-6B2A-B0D9-80239FA64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A92584B0-6230-71B6-21BC-5CBE6B0C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F241F-9854-45DC-AC13-00DF74439A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8885828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C2B3A7DC-6F97-7462-2348-53211476D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0CA32-28BE-4A60-8D64-C4CDC81218CB}" type="datetime1">
              <a:rPr lang="ru-RU"/>
              <a:pPr>
                <a:defRPr/>
              </a:pPr>
              <a:t>30.09.2024</a:t>
            </a:fld>
            <a:endParaRPr lang="ru-RU" dirty="0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44D275DC-4DF3-5CD5-C4A2-7CC7D1605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B923948E-A7C3-988E-B373-9EE175B15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F0E13-4DD3-49C2-B8C0-8FAA5567AE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5380211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C8BD3119-0078-B616-CDD1-8A718ABC1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EE94B-EFC5-4BE6-88A7-7EE81F6E6B4D}" type="datetime1">
              <a:rPr lang="ru-RU"/>
              <a:pPr>
                <a:defRPr/>
              </a:pPr>
              <a:t>30.09.2024</a:t>
            </a:fld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F21ECC07-121C-46EE-49D5-22F2A443E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58334742-FA10-97EF-DA2C-D849A44A4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49B4D-9B9F-4375-8242-1FE10F20CD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0764786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D4DCA1D6-69A7-1B34-C29F-F3DF59864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DE0D8-8A18-4AF1-945B-D4FD2DF5E354}" type="datetime1">
              <a:rPr lang="ru-RU"/>
              <a:pPr>
                <a:defRPr/>
              </a:pPr>
              <a:t>30.09.2024</a:t>
            </a:fld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465E817D-0787-21E7-E7D6-02C980B27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AED669-0194-93BC-31B4-CD354753E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A398E-4818-4BA7-8B7C-9D501779C6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2854708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A8D25F01-1520-BC51-7C65-543700CBAE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BCAAA2-C3D9-084D-ED1B-28318F3A8D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44444B-8C79-055D-3D99-8FA985E93B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B4342BF-F834-4C07-8466-DD41599C4E45}" type="datetime1">
              <a:rPr lang="ru-RU"/>
              <a:pPr>
                <a:defRPr/>
              </a:pPr>
              <a:t>30.09.2024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895969-D094-3A61-1F73-B9DAF4CA96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E6E4AD-1814-0A4B-ECE5-D5277B69C9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A2F657F-2659-4900-A43D-5467F754BA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78" r:id="rId2"/>
    <p:sldLayoutId id="214748378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ransition spd="med">
    <p:fade/>
  </p:transition>
  <p:hf hdr="0" ftr="0" dt="0"/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2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4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7" Type="http://schemas.openxmlformats.org/officeDocument/2006/relationships/image" Target="../media/image5.jpe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7" Type="http://schemas.openxmlformats.org/officeDocument/2006/relationships/image" Target="../media/image6.jpe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7" Type="http://schemas.openxmlformats.org/officeDocument/2006/relationships/image" Target="../media/image7.wmf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7" Type="http://schemas.openxmlformats.org/officeDocument/2006/relationships/image" Target="../media/image8.jpeg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4245" y="1214754"/>
            <a:ext cx="6707088" cy="85725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/>
              <a:t>Казахский Национальный </a:t>
            </a:r>
            <a:r>
              <a:rPr lang="ru-RU" sz="3200" b="1"/>
              <a:t>Университет имени </a:t>
            </a:r>
            <a:r>
              <a:rPr lang="ru-RU" sz="3200" b="1" dirty="0"/>
              <a:t>аль-</a:t>
            </a:r>
            <a:r>
              <a:rPr lang="ru-RU" sz="3200" b="1" dirty="0" err="1"/>
              <a:t>Фараби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195736" y="2192470"/>
            <a:ext cx="648072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700" dirty="0">
                <a:latin typeface="Arial" panose="020B0604020202020204" pitchFamily="34" charset="0"/>
              </a:rPr>
              <a:t>Кафедра политологии и политических технологий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95736" y="3311188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Scientific writing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9751" y="4306797"/>
            <a:ext cx="4074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</a:rPr>
              <a:t>Абжаппарова</a:t>
            </a:r>
            <a:r>
              <a:rPr lang="ru-RU" sz="2400" b="1" dirty="0">
                <a:latin typeface="Arial" panose="020B0604020202020204" pitchFamily="34" charset="0"/>
              </a:rPr>
              <a:t> А.А.</a:t>
            </a:r>
          </a:p>
          <a:p>
            <a:r>
              <a:rPr lang="ru-RU" sz="2400" b="1" dirty="0">
                <a:latin typeface="Arial" panose="020B0604020202020204" pitchFamily="34" charset="0"/>
              </a:rPr>
              <a:t>Старший преподаватель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E7B3855-75F1-F241-30BE-ABE0DBBAD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52" y="1700808"/>
            <a:ext cx="972108" cy="110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049279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:a16="http://schemas.microsoft.com/office/drawing/2014/main" id="{29448912-7A12-1D90-EFCB-663D66ED5A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8688" y="-500063"/>
            <a:ext cx="7620000" cy="1397001"/>
          </a:xfrm>
        </p:spPr>
        <p:txBody>
          <a:bodyPr/>
          <a:lstStyle/>
          <a:p>
            <a:pPr algn="ctr"/>
            <a:r>
              <a:rPr lang="ru-RU" altLang="ru-RU" sz="3600" b="1"/>
              <a:t>Цель реферата</a:t>
            </a:r>
          </a:p>
        </p:txBody>
      </p:sp>
      <p:graphicFrame>
        <p:nvGraphicFramePr>
          <p:cNvPr id="6" name="Содержимое 5">
            <a:extLst>
              <a:ext uri="{FF2B5EF4-FFF2-40B4-BE49-F238E27FC236}">
                <a16:creationId xmlns:a16="http://schemas.microsoft.com/office/drawing/2014/main" id="{60F00BD9-4129-D005-0682-1C21FD9252B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57158" y="928670"/>
          <a:ext cx="8643998" cy="5929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340" name="Номер слайда 3">
            <a:extLst>
              <a:ext uri="{FF2B5EF4-FFF2-40B4-BE49-F238E27FC236}">
                <a16:creationId xmlns:a16="http://schemas.microsoft.com/office/drawing/2014/main" id="{F6D73CBF-A1F1-49BF-50F9-B97D7F6089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01F0DD-4F72-4B1F-BCA3-7D8391782857}" type="slidenum">
              <a:rPr lang="ru-RU" altLang="ru-RU" sz="1200">
                <a:solidFill>
                  <a:srgbClr val="71A1D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altLang="ru-RU" sz="1200">
              <a:solidFill>
                <a:srgbClr val="71A1DC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B34DA9-778C-481F-BF4B-B9E9A037C7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E9B34DA9-778C-481F-BF4B-B9E9A037C7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E9B34DA9-778C-481F-BF4B-B9E9A037C7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28F717-E88E-4621-A915-02753EC36A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dgm id="{7828F717-E88E-4621-A915-02753EC36A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7828F717-E88E-4621-A915-02753EC36A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56EC5AE-BD79-4C6C-AE4F-2E4670503E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156EC5AE-BD79-4C6C-AE4F-2E4670503E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156EC5AE-BD79-4C6C-AE4F-2E4670503E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FBC3665-B9A7-4796-A4FB-D5964A28B6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graphicEl>
                                              <a:dgm id="{CFBC3665-B9A7-4796-A4FB-D5964A28B6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CFBC3665-B9A7-4796-A4FB-D5964A28B6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AC723FB-1964-4AA8-A048-2001B61684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BAC723FB-1964-4AA8-A048-2001B61684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BAC723FB-1964-4AA8-A048-2001B61684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A35A99-7874-4273-A149-B04FFE616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05A35A99-7874-4273-A149-B04FFE616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graphicEl>
                                              <a:dgm id="{05A35A99-7874-4273-A149-B04FFE616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55F710-C7C8-4E17-9DE7-6B38130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dgm id="{D155F710-C7C8-4E17-9DE7-6B38130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D155F710-C7C8-4E17-9DE7-6B38130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8D5E981-953E-4F08-8902-4B8C993E0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graphicEl>
                                              <a:dgm id="{88D5E981-953E-4F08-8902-4B8C993E0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graphicEl>
                                              <a:dgm id="{88D5E981-953E-4F08-8902-4B8C993E0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>
            <a:extLst>
              <a:ext uri="{FF2B5EF4-FFF2-40B4-BE49-F238E27FC236}">
                <a16:creationId xmlns:a16="http://schemas.microsoft.com/office/drawing/2014/main" id="{55B4AB18-C750-C8FD-8C27-4C4740543A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600" b="1"/>
              <a:t>Этапы работы над рефератом</a:t>
            </a:r>
          </a:p>
        </p:txBody>
      </p:sp>
      <p:graphicFrame>
        <p:nvGraphicFramePr>
          <p:cNvPr id="6" name="Содержимое 5">
            <a:extLst>
              <a:ext uri="{FF2B5EF4-FFF2-40B4-BE49-F238E27FC236}">
                <a16:creationId xmlns:a16="http://schemas.microsoft.com/office/drawing/2014/main" id="{745C7089-0E27-EA74-36C3-9332AB9A618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4282" y="1357298"/>
          <a:ext cx="8643998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364" name="Номер слайда 3">
            <a:extLst>
              <a:ext uri="{FF2B5EF4-FFF2-40B4-BE49-F238E27FC236}">
                <a16:creationId xmlns:a16="http://schemas.microsoft.com/office/drawing/2014/main" id="{93F5BDCC-BDC0-4F86-DE0F-ED7339A7C0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CDA02E6-072F-4F78-9C2C-0D0D871111AB}" type="slidenum">
              <a:rPr lang="ru-RU" altLang="ru-RU" sz="1200">
                <a:solidFill>
                  <a:srgbClr val="71A1D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altLang="ru-RU" sz="1200">
              <a:solidFill>
                <a:srgbClr val="71A1DC"/>
              </a:solidFill>
            </a:endParaRPr>
          </a:p>
        </p:txBody>
      </p:sp>
      <p:pic>
        <p:nvPicPr>
          <p:cNvPr id="5" name="Рисунок 4" descr="MP900439093.JPG">
            <a:extLst>
              <a:ext uri="{FF2B5EF4-FFF2-40B4-BE49-F238E27FC236}">
                <a16:creationId xmlns:a16="http://schemas.microsoft.com/office/drawing/2014/main" id="{EB0C1283-9715-6E5F-3F72-5F4151AE2DE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1571612"/>
            <a:ext cx="2714644" cy="1964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MP900399573.JPG">
            <a:extLst>
              <a:ext uri="{FF2B5EF4-FFF2-40B4-BE49-F238E27FC236}">
                <a16:creationId xmlns:a16="http://schemas.microsoft.com/office/drawing/2014/main" id="{30FEFACC-E6F5-EE39-1DED-6EA03D58DAFB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29322" y="4286257"/>
            <a:ext cx="3214678" cy="2571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CD213A6-10F4-4836-BEB3-E80316657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7CD213A6-10F4-4836-BEB3-E80316657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7CD213A6-10F4-4836-BEB3-E80316657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0E3113E-B7B7-4C6A-8F2A-EB8197799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dgm id="{80E3113E-B7B7-4C6A-8F2A-EB8197799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80E3113E-B7B7-4C6A-8F2A-EB8197799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126377C-E429-44AA-A2FE-093C73EA26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B126377C-E429-44AA-A2FE-093C73EA26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B126377C-E429-44AA-A2FE-093C73EA26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B933AFF-B605-4E0D-835A-AD86799DFF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graphicEl>
                                              <a:dgm id="{EB933AFF-B605-4E0D-835A-AD86799DFF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EB933AFF-B605-4E0D-835A-AD86799DFF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C6887E1-F9AC-448F-AED2-E1D606352E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2C6887E1-F9AC-448F-AED2-E1D606352E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2C6887E1-F9AC-448F-AED2-E1D606352E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A012AE7-462D-471D-B5B1-9A330C4B6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7A012AE7-462D-471D-B5B1-9A330C4B6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graphicEl>
                                              <a:dgm id="{7A012AE7-462D-471D-B5B1-9A330C4B6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DA95D76-FA58-4595-99D7-4BB253BC25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dgm id="{9DA95D76-FA58-4595-99D7-4BB253BC25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9DA95D76-FA58-4595-99D7-4BB253BC25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id="{59260402-2B8C-97DA-A076-716B365B7E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600" b="1"/>
              <a:t>Первый этап</a:t>
            </a:r>
          </a:p>
        </p:txBody>
      </p:sp>
      <p:graphicFrame>
        <p:nvGraphicFramePr>
          <p:cNvPr id="6" name="Содержимое 5">
            <a:extLst>
              <a:ext uri="{FF2B5EF4-FFF2-40B4-BE49-F238E27FC236}">
                <a16:creationId xmlns:a16="http://schemas.microsoft.com/office/drawing/2014/main" id="{7EBE1063-6301-D905-7496-672B5D351A1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57158" y="1357298"/>
          <a:ext cx="8501122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388" name="Номер слайда 3">
            <a:extLst>
              <a:ext uri="{FF2B5EF4-FFF2-40B4-BE49-F238E27FC236}">
                <a16:creationId xmlns:a16="http://schemas.microsoft.com/office/drawing/2014/main" id="{1F390F03-849B-3229-DC0A-C9B0E370B6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4C257A-79F7-4B33-B154-35D45BB121E2}" type="slidenum">
              <a:rPr lang="ru-RU" altLang="ru-RU" sz="1200">
                <a:solidFill>
                  <a:srgbClr val="71A1D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altLang="ru-RU" sz="1200">
              <a:solidFill>
                <a:srgbClr val="71A1DC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:a16="http://schemas.microsoft.com/office/drawing/2014/main" id="{FA4498EB-0ABD-191E-C723-BC67028431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600" b="1"/>
              <a:t>Первый этап</a:t>
            </a:r>
          </a:p>
        </p:txBody>
      </p:sp>
      <p:graphicFrame>
        <p:nvGraphicFramePr>
          <p:cNvPr id="6" name="Содержимое 5">
            <a:extLst>
              <a:ext uri="{FF2B5EF4-FFF2-40B4-BE49-F238E27FC236}">
                <a16:creationId xmlns:a16="http://schemas.microsoft.com/office/drawing/2014/main" id="{D4CA9152-7776-6E12-3DBB-28990FCF454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57158" y="1071546"/>
          <a:ext cx="8429684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412" name="Номер слайда 3">
            <a:extLst>
              <a:ext uri="{FF2B5EF4-FFF2-40B4-BE49-F238E27FC236}">
                <a16:creationId xmlns:a16="http://schemas.microsoft.com/office/drawing/2014/main" id="{15D6D1CC-3294-2F90-1AB2-81BBFB49F1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885123-A0DE-43A3-827B-97E0BAB76DBA}" type="slidenum">
              <a:rPr lang="ru-RU" altLang="ru-RU" sz="1200">
                <a:solidFill>
                  <a:srgbClr val="71A1D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altLang="ru-RU" sz="1200">
              <a:solidFill>
                <a:srgbClr val="71A1DC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>
            <a:extLst>
              <a:ext uri="{FF2B5EF4-FFF2-40B4-BE49-F238E27FC236}">
                <a16:creationId xmlns:a16="http://schemas.microsoft.com/office/drawing/2014/main" id="{3FF20394-082C-47E4-7ABC-AA803A43A7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7250" y="-500063"/>
            <a:ext cx="7620000" cy="1397001"/>
          </a:xfrm>
        </p:spPr>
        <p:txBody>
          <a:bodyPr/>
          <a:lstStyle/>
          <a:p>
            <a:pPr algn="ctr"/>
            <a:r>
              <a:rPr lang="ru-RU" altLang="ru-RU" sz="3600" b="1"/>
              <a:t>Первый этап</a:t>
            </a:r>
          </a:p>
        </p:txBody>
      </p:sp>
      <p:sp>
        <p:nvSpPr>
          <p:cNvPr id="18435" name="Содержимое 2">
            <a:extLst>
              <a:ext uri="{FF2B5EF4-FFF2-40B4-BE49-F238E27FC236}">
                <a16:creationId xmlns:a16="http://schemas.microsoft.com/office/drawing/2014/main" id="{08CE11E5-83AC-7BE4-C0C5-CF82E84F91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7188" y="1000125"/>
            <a:ext cx="8786812" cy="564356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ru-RU" altLang="ru-RU" b="1"/>
              <a:t>Работа с источниками</a:t>
            </a:r>
            <a:endParaRPr lang="ru-RU" altLang="ru-RU"/>
          </a:p>
          <a:p>
            <a:r>
              <a:rPr lang="ru-RU" altLang="ru-RU"/>
              <a:t>Нужно начинать с ознакомительного чтения (закладками отмечаются те страницы, которые требуют более внимательного изучения)</a:t>
            </a:r>
          </a:p>
          <a:p>
            <a:r>
              <a:rPr lang="ru-RU" altLang="ru-RU"/>
              <a:t>Вдумчивое чтение избранных участков текста, предполагает выделение: 1) главного в тексте; 2) основных аргументов; 3) выводов</a:t>
            </a:r>
          </a:p>
          <a:p>
            <a:r>
              <a:rPr lang="ru-RU" altLang="ru-RU"/>
              <a:t>Наилучший способ научиться выделять главное в тексте — это сравнительное чтение, в ходе которого студент знакомится с различными мнениями по одному и тому же вопросу, сравнивает весомость и доказательность аргументов сторон и делает вывод о наибольшей убедительности той или иной позиции</a:t>
            </a:r>
            <a:br>
              <a:rPr lang="ru-RU" altLang="ru-RU"/>
            </a:br>
            <a:endParaRPr lang="ru-RU" altLang="ru-RU"/>
          </a:p>
          <a:p>
            <a:endParaRPr lang="ru-RU" altLang="ru-RU"/>
          </a:p>
        </p:txBody>
      </p:sp>
      <p:sp>
        <p:nvSpPr>
          <p:cNvPr id="18436" name="Номер слайда 3">
            <a:extLst>
              <a:ext uri="{FF2B5EF4-FFF2-40B4-BE49-F238E27FC236}">
                <a16:creationId xmlns:a16="http://schemas.microsoft.com/office/drawing/2014/main" id="{57A67300-18CC-52DC-2E54-8B9C3FD19C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E4E761A-AF08-4535-B4F5-E981506FA0E9}" type="slidenum">
              <a:rPr lang="ru-RU" altLang="ru-RU" sz="1200">
                <a:solidFill>
                  <a:srgbClr val="71A1D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 altLang="ru-RU" sz="1200">
              <a:solidFill>
                <a:srgbClr val="71A1DC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:a16="http://schemas.microsoft.com/office/drawing/2014/main" id="{CC87CB5A-EB14-9ABF-9B12-3148F4C3E2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1500" y="-428625"/>
            <a:ext cx="7620000" cy="1397000"/>
          </a:xfrm>
        </p:spPr>
        <p:txBody>
          <a:bodyPr/>
          <a:lstStyle/>
          <a:p>
            <a:pPr algn="ctr"/>
            <a:r>
              <a:rPr lang="ru-RU" altLang="ru-RU" sz="3600" b="1"/>
              <a:t>Первый этап</a:t>
            </a:r>
          </a:p>
        </p:txBody>
      </p:sp>
      <p:graphicFrame>
        <p:nvGraphicFramePr>
          <p:cNvPr id="6" name="Содержимое 5">
            <a:extLst>
              <a:ext uri="{FF2B5EF4-FFF2-40B4-BE49-F238E27FC236}">
                <a16:creationId xmlns:a16="http://schemas.microsoft.com/office/drawing/2014/main" id="{A5391764-3002-1057-F938-6D55ED75AC0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-428660" y="1428736"/>
          <a:ext cx="8358246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460" name="Номер слайда 3">
            <a:extLst>
              <a:ext uri="{FF2B5EF4-FFF2-40B4-BE49-F238E27FC236}">
                <a16:creationId xmlns:a16="http://schemas.microsoft.com/office/drawing/2014/main" id="{2AD95378-044C-D3C7-21B8-69BD7246C5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97BFF97-692B-4331-BDAB-F1708A45F0D7}" type="slidenum">
              <a:rPr lang="ru-RU" altLang="ru-RU" sz="1200">
                <a:solidFill>
                  <a:srgbClr val="71A1D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 altLang="ru-RU" sz="1200">
              <a:solidFill>
                <a:srgbClr val="71A1DC"/>
              </a:solidFill>
            </a:endParaRPr>
          </a:p>
        </p:txBody>
      </p:sp>
      <p:pic>
        <p:nvPicPr>
          <p:cNvPr id="5" name="Рисунок 4" descr="MP900439524.JPG">
            <a:extLst>
              <a:ext uri="{FF2B5EF4-FFF2-40B4-BE49-F238E27FC236}">
                <a16:creationId xmlns:a16="http://schemas.microsoft.com/office/drawing/2014/main" id="{A718EFED-9CC9-DE20-3DF7-03BA1A4327B6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43636" y="0"/>
            <a:ext cx="3000364" cy="2003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E1219DA-0BCE-4ED4-9C41-16E9FB0CA4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DE1219DA-0BCE-4ED4-9C41-16E9FB0CA4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DE1219DA-0BCE-4ED4-9C41-16E9FB0CA4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08B264-BCAA-4A87-A9E2-310B6CB63F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dgm id="{9708B264-BCAA-4A87-A9E2-310B6CB63F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9708B264-BCAA-4A87-A9E2-310B6CB63F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E61AD3B-3AE4-49C8-818E-4CA931E01D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FE61AD3B-3AE4-49C8-818E-4CA931E01D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FE61AD3B-3AE4-49C8-818E-4CA931E01D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75D6C0F-E117-4019-9E4F-CDC094EA7C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graphicEl>
                                              <a:dgm id="{C75D6C0F-E117-4019-9E4F-CDC094EA7C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C75D6C0F-E117-4019-9E4F-CDC094EA7C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2155F4B-C913-4494-8FAC-5D3E5C7074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12155F4B-C913-4494-8FAC-5D3E5C7074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12155F4B-C913-4494-8FAC-5D3E5C7074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1D8CFC9C-A4A8-7A84-DFDA-245EE7B1C8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600" b="1"/>
              <a:t>Второй этап</a:t>
            </a:r>
          </a:p>
        </p:txBody>
      </p:sp>
      <p:graphicFrame>
        <p:nvGraphicFramePr>
          <p:cNvPr id="5" name="Содержимое 4">
            <a:extLst>
              <a:ext uri="{FF2B5EF4-FFF2-40B4-BE49-F238E27FC236}">
                <a16:creationId xmlns:a16="http://schemas.microsoft.com/office/drawing/2014/main" id="{D706DDB7-8A1F-3D0F-EB54-1DDAD2815D2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8564" y="1928802"/>
          <a:ext cx="8501154" cy="4929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484" name="Номер слайда 3">
            <a:extLst>
              <a:ext uri="{FF2B5EF4-FFF2-40B4-BE49-F238E27FC236}">
                <a16:creationId xmlns:a16="http://schemas.microsoft.com/office/drawing/2014/main" id="{9B409DE3-E578-3635-64EF-1FC67AA431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23277E-0A4C-4089-977D-0E3F32B32FB2}" type="slidenum">
              <a:rPr lang="ru-RU" altLang="ru-RU" sz="1200">
                <a:solidFill>
                  <a:srgbClr val="71A1D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 altLang="ru-RU" sz="1200">
              <a:solidFill>
                <a:srgbClr val="71A1DC"/>
              </a:solidFill>
            </a:endParaRPr>
          </a:p>
        </p:txBody>
      </p:sp>
      <p:sp>
        <p:nvSpPr>
          <p:cNvPr id="20485" name="TextBox 5">
            <a:extLst>
              <a:ext uri="{FF2B5EF4-FFF2-40B4-BE49-F238E27FC236}">
                <a16:creationId xmlns:a16="http://schemas.microsoft.com/office/drawing/2014/main" id="{D1A793E4-266C-907F-A7F3-5923A0BFF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1500188"/>
            <a:ext cx="8358187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ru-RU" altLang="ru-RU" sz="2400"/>
              <a:t>Текст реферата должен раскрывать тему, обладать связностью и цельностью</a:t>
            </a:r>
          </a:p>
          <a:p>
            <a:pPr eaLnBrk="1" hangingPunct="1">
              <a:lnSpc>
                <a:spcPct val="95000"/>
              </a:lnSpc>
            </a:pPr>
            <a:endParaRPr lang="ru-RU" altLang="ru-RU" sz="24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3BCCA17-8BA3-45DE-8A42-4F01D38DED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B3BCCA17-8BA3-45DE-8A42-4F01D38DED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B3BCCA17-8BA3-45DE-8A42-4F01D38DED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FD0ACA4-DF01-4F13-9973-63E9B0BB4E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0FD0ACA4-DF01-4F13-9973-63E9B0BB4E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0FD0ACA4-DF01-4F13-9973-63E9B0BB4E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508CBEE-0960-46E5-B008-D3E645B7A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6508CBEE-0960-46E5-B008-D3E645B7A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6508CBEE-0960-46E5-B008-D3E645B7A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D86D8F0-F4D9-4977-AF4D-6612F8F75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BD86D8F0-F4D9-4977-AF4D-6612F8F75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BD86D8F0-F4D9-4977-AF4D-6612F8F75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95DCD82-D7E6-471E-AEA8-4DC00EC169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795DCD82-D7E6-471E-AEA8-4DC00EC169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795DCD82-D7E6-471E-AEA8-4DC00EC169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CE101DE-FA1C-419A-94C0-A0A93E74B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FCE101DE-FA1C-419A-94C0-A0A93E74B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FCE101DE-FA1C-419A-94C0-A0A93E74B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>
            <a:extLst>
              <a:ext uri="{FF2B5EF4-FFF2-40B4-BE49-F238E27FC236}">
                <a16:creationId xmlns:a16="http://schemas.microsoft.com/office/drawing/2014/main" id="{D87EA02A-39CF-6E88-149F-AAF1F61597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600" b="1"/>
              <a:t>Второй этап</a:t>
            </a:r>
          </a:p>
        </p:txBody>
      </p:sp>
      <p:graphicFrame>
        <p:nvGraphicFramePr>
          <p:cNvPr id="5" name="Содержимое 4">
            <a:extLst>
              <a:ext uri="{FF2B5EF4-FFF2-40B4-BE49-F238E27FC236}">
                <a16:creationId xmlns:a16="http://schemas.microsoft.com/office/drawing/2014/main" id="{EACF7BC4-3370-0993-77DB-BA4060CDB64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57158" y="1500174"/>
          <a:ext cx="8572560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508" name="Номер слайда 3">
            <a:extLst>
              <a:ext uri="{FF2B5EF4-FFF2-40B4-BE49-F238E27FC236}">
                <a16:creationId xmlns:a16="http://schemas.microsoft.com/office/drawing/2014/main" id="{6DA818EB-F84D-E931-AF6A-3A3A4874E4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B698F25-249D-467B-9A45-31AC92AB190C}" type="slidenum">
              <a:rPr lang="ru-RU" altLang="ru-RU" sz="1200">
                <a:solidFill>
                  <a:srgbClr val="71A1D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 altLang="ru-RU" sz="1200">
              <a:solidFill>
                <a:srgbClr val="71A1DC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id="{BABAACA2-D907-9461-B25F-87C81BBED5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7250" y="-428625"/>
            <a:ext cx="7620000" cy="1397000"/>
          </a:xfrm>
        </p:spPr>
        <p:txBody>
          <a:bodyPr/>
          <a:lstStyle/>
          <a:p>
            <a:pPr algn="ctr"/>
            <a:r>
              <a:rPr lang="ru-RU" altLang="ru-RU" sz="3600" b="1"/>
              <a:t>Введение</a:t>
            </a:r>
          </a:p>
        </p:txBody>
      </p:sp>
      <p:graphicFrame>
        <p:nvGraphicFramePr>
          <p:cNvPr id="5" name="Содержимое 4">
            <a:extLst>
              <a:ext uri="{FF2B5EF4-FFF2-40B4-BE49-F238E27FC236}">
                <a16:creationId xmlns:a16="http://schemas.microsoft.com/office/drawing/2014/main" id="{5FE0F961-F511-4431-7C6D-9CCCC408E01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4282" y="857232"/>
          <a:ext cx="8715436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532" name="Номер слайда 3">
            <a:extLst>
              <a:ext uri="{FF2B5EF4-FFF2-40B4-BE49-F238E27FC236}">
                <a16:creationId xmlns:a16="http://schemas.microsoft.com/office/drawing/2014/main" id="{6C981CCD-22A5-6923-9B11-77A3351168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C2A65DD-8141-4992-813B-4B56272FF99B}" type="slidenum">
              <a:rPr lang="ru-RU" altLang="ru-RU" sz="1200">
                <a:solidFill>
                  <a:srgbClr val="71A1D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altLang="ru-RU" sz="1200">
              <a:solidFill>
                <a:srgbClr val="71A1DC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19518E8-6271-40E1-8C1C-423B972701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319518E8-6271-40E1-8C1C-423B972701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319518E8-6271-40E1-8C1C-423B972701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7D4055F-1A21-4AB4-BF2E-0C85070680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67D4055F-1A21-4AB4-BF2E-0C85070680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67D4055F-1A21-4AB4-BF2E-0C85070680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1545C07-9797-4BB9-9246-050805FC80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71545C07-9797-4BB9-9246-050805FC80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71545C07-9797-4BB9-9246-050805FC80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4480599-171C-450E-807C-DA57EBD171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94480599-171C-450E-807C-DA57EBD171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94480599-171C-450E-807C-DA57EBD171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id="{F3001CB6-884C-98C0-B1D2-0BAF3F25D5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7250" y="-698500"/>
            <a:ext cx="7620000" cy="1397000"/>
          </a:xfrm>
        </p:spPr>
        <p:txBody>
          <a:bodyPr/>
          <a:lstStyle/>
          <a:p>
            <a:pPr algn="ctr"/>
            <a:r>
              <a:rPr lang="ru-RU" altLang="ru-RU" sz="3600" b="1"/>
              <a:t>Основная часть</a:t>
            </a:r>
          </a:p>
        </p:txBody>
      </p:sp>
      <p:graphicFrame>
        <p:nvGraphicFramePr>
          <p:cNvPr id="5" name="Содержимое 4">
            <a:extLst>
              <a:ext uri="{FF2B5EF4-FFF2-40B4-BE49-F238E27FC236}">
                <a16:creationId xmlns:a16="http://schemas.microsoft.com/office/drawing/2014/main" id="{54BCC102-26DD-7B0C-BC95-E524D8498D8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4282" y="571480"/>
          <a:ext cx="8715436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556" name="Номер слайда 3">
            <a:extLst>
              <a:ext uri="{FF2B5EF4-FFF2-40B4-BE49-F238E27FC236}">
                <a16:creationId xmlns:a16="http://schemas.microsoft.com/office/drawing/2014/main" id="{8A581B3E-8C6E-E539-DCBA-2F0C7AA3A6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E2BB426-F1E3-4E65-93CB-29C274E1C823}" type="slidenum">
              <a:rPr lang="ru-RU" altLang="ru-RU" sz="1200">
                <a:solidFill>
                  <a:srgbClr val="71A1D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 altLang="ru-RU" sz="1200">
              <a:solidFill>
                <a:srgbClr val="71A1DC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F83775C-6939-4448-81A3-396496CAE6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4F83775C-6939-4448-81A3-396496CAE6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4F83775C-6939-4448-81A3-396496CAE6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2C3E5D9-8F41-41C0-873A-0F454B18BF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62C3E5D9-8F41-41C0-873A-0F454B18BF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62C3E5D9-8F41-41C0-873A-0F454B18BF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E8A885-AB4E-4DF9-A23E-1F63BFC15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FDE8A885-AB4E-4DF9-A23E-1F63BFC15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FDE8A885-AB4E-4DF9-A23E-1F63BFC15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63CB075-57E3-4BCD-98DA-46D5CBC615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963CB075-57E3-4BCD-98DA-46D5CBC615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963CB075-57E3-4BCD-98DA-46D5CBC615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0CC8449-1AB2-482D-BCFE-BEA75D0F51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80CC8449-1AB2-482D-BCFE-BEA75D0F51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80CC8449-1AB2-482D-BCFE-BEA75D0F51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40B325-F9C4-49D0-B056-54D9973752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DE40B325-F9C4-49D0-B056-54D9973752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DE40B325-F9C4-49D0-B056-54D9973752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5AD844-BAE8-4EA3-8BC8-44B87D7DAB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645AD844-BAE8-4EA3-8BC8-44B87D7DAB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645AD844-BAE8-4EA3-8BC8-44B87D7DAB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FDFAEBF-E80A-4732-B048-5F579864A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graphicEl>
                                              <a:dgm id="{8FDFAEBF-E80A-4732-B048-5F579864A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8FDFAEBF-E80A-4732-B048-5F579864A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E556020-AABF-4377-ACBD-0DEF7F97CD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graphicEl>
                                              <a:dgm id="{5E556020-AABF-4377-ACBD-0DEF7F97CD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5E556020-AABF-4377-ACBD-0DEF7F97CD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31DA7A-C6DB-46DE-81E6-0A3D4EE35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graphicEl>
                                              <a:dgm id="{1331DA7A-C6DB-46DE-81E6-0A3D4EE35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graphicEl>
                                              <a:dgm id="{1331DA7A-C6DB-46DE-81E6-0A3D4EE35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8061" y="1463513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Scientific writing</a:t>
            </a:r>
            <a:endParaRPr lang="ru-RU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3624654"/>
            <a:ext cx="720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Arial" panose="020B0604020202020204" pitchFamily="34" charset="0"/>
              </a:rPr>
              <a:t>Лекция 5</a:t>
            </a:r>
          </a:p>
          <a:p>
            <a:r>
              <a:rPr lang="ru-RU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Реферат как особый жанр научной информации </a:t>
            </a:r>
            <a:endParaRPr lang="ru-RU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A53A4F3-8A64-6C31-8A26-4DED3403C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04" y="1194251"/>
            <a:ext cx="972108" cy="110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340183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>
            <a:extLst>
              <a:ext uri="{FF2B5EF4-FFF2-40B4-BE49-F238E27FC236}">
                <a16:creationId xmlns:a16="http://schemas.microsoft.com/office/drawing/2014/main" id="{EBBA1CC1-67E2-43D9-DA56-8F980705C2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600" b="1"/>
              <a:t>Заключение и список литературы</a:t>
            </a:r>
          </a:p>
        </p:txBody>
      </p:sp>
      <p:graphicFrame>
        <p:nvGraphicFramePr>
          <p:cNvPr id="5" name="Содержимое 4">
            <a:extLst>
              <a:ext uri="{FF2B5EF4-FFF2-40B4-BE49-F238E27FC236}">
                <a16:creationId xmlns:a16="http://schemas.microsoft.com/office/drawing/2014/main" id="{0A205A30-2796-1C29-F697-10F329298BA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85720" y="1357298"/>
          <a:ext cx="8572560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580" name="Номер слайда 3">
            <a:extLst>
              <a:ext uri="{FF2B5EF4-FFF2-40B4-BE49-F238E27FC236}">
                <a16:creationId xmlns:a16="http://schemas.microsoft.com/office/drawing/2014/main" id="{BA0424CA-3EAE-63D8-066F-BC801B1099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4D7682-D04D-4CBF-959E-C821BC281865}" type="slidenum">
              <a:rPr lang="ru-RU" altLang="ru-RU" sz="1200">
                <a:solidFill>
                  <a:srgbClr val="71A1D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 altLang="ru-RU" sz="1200">
              <a:solidFill>
                <a:srgbClr val="71A1DC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3F3DF5D-7FB8-43F9-9A56-9069E93592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B3F3DF5D-7FB8-43F9-9A56-9069E93592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B3F3DF5D-7FB8-43F9-9A56-9069E93592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C4E04F-6E0A-431F-9DDA-A46D17D8C6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13C4E04F-6E0A-431F-9DDA-A46D17D8C6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13C4E04F-6E0A-431F-9DDA-A46D17D8C6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2E15FD-7419-44E2-A9F4-C0E3A109B4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C42E15FD-7419-44E2-A9F4-C0E3A109B4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C42E15FD-7419-44E2-A9F4-C0E3A109B4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0502F82-070B-40E3-88E0-14D02AE806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A0502F82-070B-40E3-88E0-14D02AE806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A0502F82-070B-40E3-88E0-14D02AE806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>
            <a:extLst>
              <a:ext uri="{FF2B5EF4-FFF2-40B4-BE49-F238E27FC236}">
                <a16:creationId xmlns:a16="http://schemas.microsoft.com/office/drawing/2014/main" id="{56C336EC-FB7C-E547-605B-056DBFB11B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600" b="1"/>
              <a:t>Требования к оформлению реферата</a:t>
            </a:r>
          </a:p>
        </p:txBody>
      </p:sp>
      <p:graphicFrame>
        <p:nvGraphicFramePr>
          <p:cNvPr id="5" name="Содержимое 4">
            <a:extLst>
              <a:ext uri="{FF2B5EF4-FFF2-40B4-BE49-F238E27FC236}">
                <a16:creationId xmlns:a16="http://schemas.microsoft.com/office/drawing/2014/main" id="{FF190753-8FEB-BCEC-D511-1039F4ACA75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85720" y="1428736"/>
          <a:ext cx="8643998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604" name="Номер слайда 3">
            <a:extLst>
              <a:ext uri="{FF2B5EF4-FFF2-40B4-BE49-F238E27FC236}">
                <a16:creationId xmlns:a16="http://schemas.microsoft.com/office/drawing/2014/main" id="{69248110-9A9A-1EBC-444F-C5C829344B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0030CCF-EDBB-4D98-A617-D9C764DD3C71}" type="slidenum">
              <a:rPr lang="ru-RU" altLang="ru-RU" sz="1200">
                <a:solidFill>
                  <a:srgbClr val="71A1D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 altLang="ru-RU" sz="1200">
              <a:solidFill>
                <a:srgbClr val="71A1DC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F192FDE-C5D1-4816-8E24-C6489FD9BA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4F192FDE-C5D1-4816-8E24-C6489FD9BA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4F192FDE-C5D1-4816-8E24-C6489FD9BA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C746CB-0CA3-4EDD-81F7-9261DBFC0D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43C746CB-0CA3-4EDD-81F7-9261DBFC0D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43C746CB-0CA3-4EDD-81F7-9261DBFC0D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0D040B-1229-46E8-A1EB-832D25952A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600D040B-1229-46E8-A1EB-832D25952A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600D040B-1229-46E8-A1EB-832D25952A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29B3BC4-718E-4DA8-8B73-284AC0E951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C29B3BC4-718E-4DA8-8B73-284AC0E951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C29B3BC4-718E-4DA8-8B73-284AC0E951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453660D-6A42-4C09-900B-29599FD80F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8453660D-6A42-4C09-900B-29599FD80F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8453660D-6A42-4C09-900B-29599FD80F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45243B-5B57-4011-9DCF-B44B1F2DF8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EC45243B-5B57-4011-9DCF-B44B1F2DF8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EC45243B-5B57-4011-9DCF-B44B1F2DF8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A444FAE-FF00-46CD-A305-A3E684255A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EA444FAE-FF00-46CD-A305-A3E684255A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EA444FAE-FF00-46CD-A305-A3E684255A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E43DDA2-308C-4AE4-A8A9-4E85799F69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graphicEl>
                                              <a:dgm id="{8E43DDA2-308C-4AE4-A8A9-4E85799F69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8E43DDA2-308C-4AE4-A8A9-4E85799F69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5EFAF9B-2CA5-4F05-AFE4-4E14FEAAF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graphicEl>
                                              <a:dgm id="{65EFAF9B-2CA5-4F05-AFE4-4E14FEAAF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65EFAF9B-2CA5-4F05-AFE4-4E14FEAAF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971F99C-FF71-4F94-B838-3A5CD8E1F9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graphicEl>
                                              <a:dgm id="{B971F99C-FF71-4F94-B838-3A5CD8E1F9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graphicEl>
                                              <a:dgm id="{B971F99C-FF71-4F94-B838-3A5CD8E1F9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96E415F-5B1B-4323-97F8-8AC5885D19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graphicEl>
                                              <a:dgm id="{496E415F-5B1B-4323-97F8-8AC5885D19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graphicEl>
                                              <a:dgm id="{496E415F-5B1B-4323-97F8-8AC5885D19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3631924-2BBC-45EC-B72A-189BB6D221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graphicEl>
                                              <a:dgm id="{33631924-2BBC-45EC-B72A-189BB6D221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graphicEl>
                                              <a:dgm id="{33631924-2BBC-45EC-B72A-189BB6D221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8E41CA0-0494-4538-8C1C-82B9A78C8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graphicEl>
                                              <a:dgm id="{B8E41CA0-0494-4538-8C1C-82B9A78C8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graphicEl>
                                              <a:dgm id="{B8E41CA0-0494-4538-8C1C-82B9A78C8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086607F-C278-4B1B-8F0F-538FD4D22C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>
                                            <p:graphicEl>
                                              <a:dgm id="{8086607F-C278-4B1B-8F0F-538FD4D22C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graphicEl>
                                              <a:dgm id="{8086607F-C278-4B1B-8F0F-538FD4D22C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>
            <a:extLst>
              <a:ext uri="{FF2B5EF4-FFF2-40B4-BE49-F238E27FC236}">
                <a16:creationId xmlns:a16="http://schemas.microsoft.com/office/drawing/2014/main" id="{6C5C6892-E781-997D-C83B-032A0B321D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600" b="1"/>
              <a:t>Типичные ошибки</a:t>
            </a:r>
          </a:p>
        </p:txBody>
      </p:sp>
      <p:graphicFrame>
        <p:nvGraphicFramePr>
          <p:cNvPr id="5" name="Содержимое 4">
            <a:extLst>
              <a:ext uri="{FF2B5EF4-FFF2-40B4-BE49-F238E27FC236}">
                <a16:creationId xmlns:a16="http://schemas.microsoft.com/office/drawing/2014/main" id="{42A8409F-037B-3CE9-70DC-AF67B555588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4282" y="1428736"/>
          <a:ext cx="8643998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628" name="Номер слайда 3">
            <a:extLst>
              <a:ext uri="{FF2B5EF4-FFF2-40B4-BE49-F238E27FC236}">
                <a16:creationId xmlns:a16="http://schemas.microsoft.com/office/drawing/2014/main" id="{2DC7CE68-6A02-D669-491F-808FD5F04C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D0B79BD-C988-45C1-8D6B-9D15974E8563}" type="slidenum">
              <a:rPr lang="ru-RU" altLang="ru-RU" sz="1200">
                <a:solidFill>
                  <a:srgbClr val="71A1D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 altLang="ru-RU" sz="1200">
              <a:solidFill>
                <a:srgbClr val="71A1DC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89641D0-BFED-4AA8-B241-49623A1ADA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689641D0-BFED-4AA8-B241-49623A1ADA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689641D0-BFED-4AA8-B241-49623A1ADA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72A2C5-E3D2-4180-878B-E895B59A5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4572A2C5-E3D2-4180-878B-E895B59A5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4572A2C5-E3D2-4180-878B-E895B59A5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37778DA-B110-458F-876B-E76DFB3E36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D37778DA-B110-458F-876B-E76DFB3E36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D37778DA-B110-458F-876B-E76DFB3E36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BC9EFB8-6A44-4FFB-9C9E-D805B25470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0BC9EFB8-6A44-4FFB-9C9E-D805B25470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0BC9EFB8-6A44-4FFB-9C9E-D805B25470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C0185B9-9A4E-45F3-8FE2-1AE317A16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DC0185B9-9A4E-45F3-8FE2-1AE317A16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DC0185B9-9A4E-45F3-8FE2-1AE317A16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75FD46E-872F-407F-9BB2-B21DA75C33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E75FD46E-872F-407F-9BB2-B21DA75C33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E75FD46E-872F-407F-9BB2-B21DA75C33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>
            <a:extLst>
              <a:ext uri="{FF2B5EF4-FFF2-40B4-BE49-F238E27FC236}">
                <a16:creationId xmlns:a16="http://schemas.microsoft.com/office/drawing/2014/main" id="{31875EA4-25B9-D598-437B-D7FE878BF0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600" b="1"/>
              <a:t>Особенности языкового стиля реферата</a:t>
            </a:r>
          </a:p>
        </p:txBody>
      </p:sp>
      <p:graphicFrame>
        <p:nvGraphicFramePr>
          <p:cNvPr id="5" name="Содержимое 4">
            <a:extLst>
              <a:ext uri="{FF2B5EF4-FFF2-40B4-BE49-F238E27FC236}">
                <a16:creationId xmlns:a16="http://schemas.microsoft.com/office/drawing/2014/main" id="{B7FF1B87-17A7-5B7C-71DD-0D09D853B8B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85720" y="1701800"/>
          <a:ext cx="8501122" cy="4727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7652" name="Номер слайда 3">
            <a:extLst>
              <a:ext uri="{FF2B5EF4-FFF2-40B4-BE49-F238E27FC236}">
                <a16:creationId xmlns:a16="http://schemas.microsoft.com/office/drawing/2014/main" id="{06F4A992-9BB6-AA37-23E6-66444B9EF3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EDCDBB-2641-429B-885D-4E2D193E89D0}" type="slidenum">
              <a:rPr lang="ru-RU" altLang="ru-RU" sz="1200">
                <a:solidFill>
                  <a:srgbClr val="71A1D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 altLang="ru-RU" sz="1200">
              <a:solidFill>
                <a:srgbClr val="71A1DC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C895E31-1FF9-446D-9E1A-9002D9D0F5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0C895E31-1FF9-446D-9E1A-9002D9D0F5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0C895E31-1FF9-446D-9E1A-9002D9D0F5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F749587-C76C-44B1-BC8A-23EECA9B8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4F749587-C76C-44B1-BC8A-23EECA9B8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4F749587-C76C-44B1-BC8A-23EECA9B8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>
            <a:extLst>
              <a:ext uri="{FF2B5EF4-FFF2-40B4-BE49-F238E27FC236}">
                <a16:creationId xmlns:a16="http://schemas.microsoft.com/office/drawing/2014/main" id="{85EF1DB4-6454-E5DB-E78C-4F97D48C42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600" b="1"/>
              <a:t>Особенности языкового стиля реферата</a:t>
            </a:r>
          </a:p>
        </p:txBody>
      </p:sp>
      <p:graphicFrame>
        <p:nvGraphicFramePr>
          <p:cNvPr id="5" name="Содержимое 4">
            <a:extLst>
              <a:ext uri="{FF2B5EF4-FFF2-40B4-BE49-F238E27FC236}">
                <a16:creationId xmlns:a16="http://schemas.microsoft.com/office/drawing/2014/main" id="{4089EF34-CBD6-BC98-1C20-3B890671589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-428660" y="1571612"/>
          <a:ext cx="8358246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676" name="Номер слайда 3">
            <a:extLst>
              <a:ext uri="{FF2B5EF4-FFF2-40B4-BE49-F238E27FC236}">
                <a16:creationId xmlns:a16="http://schemas.microsoft.com/office/drawing/2014/main" id="{24BF8A12-413B-800A-78D7-67EAB94F46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17F1F5-ED37-4C6D-8D37-A7C81CE4563F}" type="slidenum">
              <a:rPr lang="ru-RU" altLang="ru-RU" sz="1200">
                <a:solidFill>
                  <a:srgbClr val="71A1D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 altLang="ru-RU" sz="1200">
              <a:solidFill>
                <a:srgbClr val="71A1DC"/>
              </a:solidFill>
            </a:endParaRPr>
          </a:p>
        </p:txBody>
      </p:sp>
      <p:pic>
        <p:nvPicPr>
          <p:cNvPr id="6" name="Рисунок 5" descr="MP900422452.JPG">
            <a:extLst>
              <a:ext uri="{FF2B5EF4-FFF2-40B4-BE49-F238E27FC236}">
                <a16:creationId xmlns:a16="http://schemas.microsoft.com/office/drawing/2014/main" id="{3203E124-53B5-7CFD-B8F4-83A19C0E86FA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04822" y="4857760"/>
            <a:ext cx="2339178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6B90EED-9373-43CA-9E60-7DE93137E8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B6B90EED-9373-43CA-9E60-7DE93137E8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B6B90EED-9373-43CA-9E60-7DE93137E8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3437769-CCBD-4FFF-9CBA-A36452DEC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B3437769-CCBD-4FFF-9CBA-A36452DEC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B3437769-CCBD-4FFF-9CBA-A36452DEC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1AA834-774A-4569-A3C9-E70874C415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511AA834-774A-4569-A3C9-E70874C415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511AA834-774A-4569-A3C9-E70874C415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B7E7F0-75AC-4368-B2D8-1258944A3A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3FB7E7F0-75AC-4368-B2D8-1258944A3A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3FB7E7F0-75AC-4368-B2D8-1258944A3A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F4839A4-E5B3-4E75-AE86-FE6627B948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DF4839A4-E5B3-4E75-AE86-FE6627B948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DF4839A4-E5B3-4E75-AE86-FE6627B948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4A9AF1-8245-46AE-B6DF-C1A5BA6363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AD4A9AF1-8245-46AE-B6DF-C1A5BA6363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AD4A9AF1-8245-46AE-B6DF-C1A5BA6363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8BD649-828D-4941-BC73-F5046821A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DE8BD649-828D-4941-BC73-F5046821A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DE8BD649-828D-4941-BC73-F5046821A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4C0248-746C-4DAD-A176-C920FDDF7D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graphicEl>
                                              <a:dgm id="{554C0248-746C-4DAD-A176-C920FDDF7D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554C0248-746C-4DAD-A176-C920FDDF7D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>
            <a:extLst>
              <a:ext uri="{FF2B5EF4-FFF2-40B4-BE49-F238E27FC236}">
                <a16:creationId xmlns:a16="http://schemas.microsoft.com/office/drawing/2014/main" id="{DA4213CD-6587-B88B-78D4-27D70F3A50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600" b="1"/>
              <a:t>Особенности языкового стиля реферата</a:t>
            </a:r>
          </a:p>
        </p:txBody>
      </p:sp>
      <p:graphicFrame>
        <p:nvGraphicFramePr>
          <p:cNvPr id="5" name="Содержимое 4">
            <a:extLst>
              <a:ext uri="{FF2B5EF4-FFF2-40B4-BE49-F238E27FC236}">
                <a16:creationId xmlns:a16="http://schemas.microsoft.com/office/drawing/2014/main" id="{B4A4B146-4767-B6C2-03A9-45DF5CBD239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57158" y="1357298"/>
          <a:ext cx="6215106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63F19557-917C-6328-A807-18E0C5E0DB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5FDD92-30A6-4F74-A238-F0178860DB64}" type="slidenum">
              <a:rPr lang="ru-RU" altLang="ru-RU" sz="1200">
                <a:solidFill>
                  <a:srgbClr val="71A1D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 altLang="ru-RU" sz="1200">
              <a:solidFill>
                <a:srgbClr val="71A1DC"/>
              </a:solidFill>
            </a:endParaRPr>
          </a:p>
        </p:txBody>
      </p:sp>
      <p:pic>
        <p:nvPicPr>
          <p:cNvPr id="6" name="Рисунок 5" descr="MP900399573.JPG">
            <a:extLst>
              <a:ext uri="{FF2B5EF4-FFF2-40B4-BE49-F238E27FC236}">
                <a16:creationId xmlns:a16="http://schemas.microsoft.com/office/drawing/2014/main" id="{9349B3B9-C349-CEC4-0231-E9C7DD3457DA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72264" y="4829185"/>
            <a:ext cx="2342852" cy="1874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C652C6-04ED-4437-A18F-FEBBB1A26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42C652C6-04ED-4437-A18F-FEBBB1A26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42C652C6-04ED-4437-A18F-FEBBB1A26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D96ED46-FBC8-41BA-AF18-405208D91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3D96ED46-FBC8-41BA-AF18-405208D91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3D96ED46-FBC8-41BA-AF18-405208D91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9A3C94F-8EF4-46DD-808D-2D97384D92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A9A3C94F-8EF4-46DD-808D-2D97384D92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A9A3C94F-8EF4-46DD-808D-2D97384D92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CB1D5DB-D476-4D55-9226-07CABA19E3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1CB1D5DB-D476-4D55-9226-07CABA19E3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1CB1D5DB-D476-4D55-9226-07CABA19E3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>
            <a:extLst>
              <a:ext uri="{FF2B5EF4-FFF2-40B4-BE49-F238E27FC236}">
                <a16:creationId xmlns:a16="http://schemas.microsoft.com/office/drawing/2014/main" id="{BA74511A-E770-798F-528A-62BCDBCC5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214313"/>
            <a:ext cx="7620000" cy="139700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3200" b="1"/>
              <a:t>Конструкции, связывающие все композиционные части схемы-модели реферата</a:t>
            </a:r>
            <a:endParaRPr lang="ru-RU" altLang="ru-RU" sz="3200"/>
          </a:p>
        </p:txBody>
      </p:sp>
      <p:graphicFrame>
        <p:nvGraphicFramePr>
          <p:cNvPr id="5" name="Содержимое 4">
            <a:extLst>
              <a:ext uri="{FF2B5EF4-FFF2-40B4-BE49-F238E27FC236}">
                <a16:creationId xmlns:a16="http://schemas.microsoft.com/office/drawing/2014/main" id="{83CBF4F1-2EF0-483E-FCD9-494ED229A60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85720" y="1701800"/>
          <a:ext cx="8572560" cy="4799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724" name="Номер слайда 3">
            <a:extLst>
              <a:ext uri="{FF2B5EF4-FFF2-40B4-BE49-F238E27FC236}">
                <a16:creationId xmlns:a16="http://schemas.microsoft.com/office/drawing/2014/main" id="{A66E46E1-6A0C-9A74-D34D-9FEE31504C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9829553-07E0-4404-98EE-B46FC4DFE58D}" type="slidenum">
              <a:rPr lang="ru-RU" altLang="ru-RU" sz="1200">
                <a:solidFill>
                  <a:srgbClr val="71A1D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 altLang="ru-RU" sz="1200">
              <a:solidFill>
                <a:srgbClr val="71A1DC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E11F647-44DA-416E-A898-69C5760A3D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7E11F647-44DA-416E-A898-69C5760A3D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7E11F647-44DA-416E-A898-69C5760A3D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7C8663F-60F3-4D65-AE21-F4D9389B0E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F7C8663F-60F3-4D65-AE21-F4D9389B0E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F7C8663F-60F3-4D65-AE21-F4D9389B0E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A21C8-1DD3-12F4-BF16-97994972F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defTabSz="1218987" fontAlgn="auto">
              <a:spcAft>
                <a:spcPts val="0"/>
              </a:spcAft>
              <a:defRPr/>
            </a:pPr>
            <a:r>
              <a:rPr lang="ru-RU" sz="3600" b="1" dirty="0"/>
              <a:t>Конструкции, связывающие все композиционные части схемы-модели реферата</a:t>
            </a:r>
          </a:p>
        </p:txBody>
      </p:sp>
      <p:graphicFrame>
        <p:nvGraphicFramePr>
          <p:cNvPr id="5" name="Содержимое 4">
            <a:extLst>
              <a:ext uri="{FF2B5EF4-FFF2-40B4-BE49-F238E27FC236}">
                <a16:creationId xmlns:a16="http://schemas.microsoft.com/office/drawing/2014/main" id="{A709ED71-029C-5566-25D1-C2D80FC7771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57158" y="1500174"/>
          <a:ext cx="8501122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748" name="Номер слайда 3">
            <a:extLst>
              <a:ext uri="{FF2B5EF4-FFF2-40B4-BE49-F238E27FC236}">
                <a16:creationId xmlns:a16="http://schemas.microsoft.com/office/drawing/2014/main" id="{645F5A01-14DC-0D0D-04FD-E0E13D470C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F63A76E-9C45-4476-89D8-076AB013A132}" type="slidenum">
              <a:rPr lang="ru-RU" altLang="ru-RU" sz="1200">
                <a:solidFill>
                  <a:srgbClr val="71A1D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ru-RU" altLang="ru-RU" sz="1200">
              <a:solidFill>
                <a:srgbClr val="71A1DC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3BDDCC-14A6-4452-8A22-DB282E24D5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8C3BDDCC-14A6-4452-8A22-DB282E24D5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8C3BDDCC-14A6-4452-8A22-DB282E24D5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5F6E96C-222B-427A-837C-E11F5BCCEC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35F6E96C-222B-427A-837C-E11F5BCCEC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35F6E96C-222B-427A-837C-E11F5BCCEC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03BF1E0-087A-4699-AAC1-C3DF38F94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F03BF1E0-087A-4699-AAC1-C3DF38F94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F03BF1E0-087A-4699-AAC1-C3DF38F94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5DDE9FC-D674-4EAD-83E0-CFACD9247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65DDE9FC-D674-4EAD-83E0-CFACD9247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65DDE9FC-D674-4EAD-83E0-CFACD9247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>
            <a:extLst>
              <a:ext uri="{FF2B5EF4-FFF2-40B4-BE49-F238E27FC236}">
                <a16:creationId xmlns:a16="http://schemas.microsoft.com/office/drawing/2014/main" id="{15B00391-57F5-D83B-B51D-C7D4074390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600" b="1"/>
              <a:t>Группы глаголов, употребляемые при реферировании</a:t>
            </a:r>
            <a:endParaRPr lang="ru-RU" altLang="ru-RU" sz="3600"/>
          </a:p>
        </p:txBody>
      </p:sp>
      <p:sp>
        <p:nvSpPr>
          <p:cNvPr id="32771" name="Номер слайда 3">
            <a:extLst>
              <a:ext uri="{FF2B5EF4-FFF2-40B4-BE49-F238E27FC236}">
                <a16:creationId xmlns:a16="http://schemas.microsoft.com/office/drawing/2014/main" id="{B360F03C-2688-241C-DFE3-3B17193701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BFB48BA-2A44-44BD-AEB4-338D82F35103}" type="slidenum">
              <a:rPr lang="ru-RU" altLang="ru-RU" sz="1200">
                <a:solidFill>
                  <a:srgbClr val="71A1D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ru-RU" altLang="ru-RU" sz="1200">
              <a:solidFill>
                <a:srgbClr val="71A1DC"/>
              </a:solidFill>
            </a:endParaRPr>
          </a:p>
        </p:txBody>
      </p:sp>
      <p:sp>
        <p:nvSpPr>
          <p:cNvPr id="32772" name="TextBox 4">
            <a:extLst>
              <a:ext uri="{FF2B5EF4-FFF2-40B4-BE49-F238E27FC236}">
                <a16:creationId xmlns:a16="http://schemas.microsoft.com/office/drawing/2014/main" id="{18F1A2D5-9FE1-F78B-DBC9-3FC438608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1571625"/>
            <a:ext cx="85725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ru-RU" altLang="ru-RU" sz="2400"/>
              <a:t>Глаголы, употребляемые для перечисления основных вопросов в любой статье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4AA81FE-BC72-9892-9FCB-DFC92BE1FF0C}"/>
              </a:ext>
            </a:extLst>
          </p:cNvPr>
          <p:cNvSpPr/>
          <p:nvPr/>
        </p:nvSpPr>
        <p:spPr>
          <a:xfrm>
            <a:off x="214313" y="2357438"/>
            <a:ext cx="8429625" cy="12858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Автор рассматривает, анализирует, раскрывает, разбирает, излагает (что); останавливается (на чем), говорит (о чем); во-первых, во-вторых, кроме того, наконец, в заключение</a:t>
            </a:r>
          </a:p>
        </p:txBody>
      </p:sp>
      <p:sp>
        <p:nvSpPr>
          <p:cNvPr id="32774" name="TextBox 6">
            <a:extLst>
              <a:ext uri="{FF2B5EF4-FFF2-40B4-BE49-F238E27FC236}">
                <a16:creationId xmlns:a16="http://schemas.microsoft.com/office/drawing/2014/main" id="{9C88FCF7-D390-7AD2-E369-C7D46B815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3786188"/>
            <a:ext cx="8501063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ru-RU" altLang="ru-RU" sz="2400"/>
              <a:t>Глаголы, используемые для обозначения исследовательского или экспериментального материала в статье</a:t>
            </a:r>
            <a:br>
              <a:rPr lang="ru-RU" altLang="ru-RU" sz="2400"/>
            </a:br>
            <a:endParaRPr lang="ru-RU" altLang="ru-RU" sz="240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24EFA79-CA27-9879-2CCE-A76B9A128E11}"/>
              </a:ext>
            </a:extLst>
          </p:cNvPr>
          <p:cNvSpPr/>
          <p:nvPr/>
        </p:nvSpPr>
        <p:spPr>
          <a:xfrm>
            <a:off x="357188" y="4714875"/>
            <a:ext cx="8501062" cy="17145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Автор исследует, разрабатывает, доказывает, выясняет, утверждает... что.</a:t>
            </a:r>
            <a:br>
              <a:rPr lang="ru-RU" dirty="0"/>
            </a:br>
            <a:r>
              <a:rPr lang="ru-RU" dirty="0"/>
              <a:t>Автор определяет, дает определение, характеризует, формулирует, классифицирует, констатирует, перечисляет признаки, черты, свойства...</a:t>
            </a:r>
          </a:p>
        </p:txBody>
      </p:sp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>
            <a:extLst>
              <a:ext uri="{FF2B5EF4-FFF2-40B4-BE49-F238E27FC236}">
                <a16:creationId xmlns:a16="http://schemas.microsoft.com/office/drawing/2014/main" id="{E210A8EF-43BF-3973-A0B9-EDD77B1266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600" b="1"/>
              <a:t>Группы глаголов, употребляемые при реферировании</a:t>
            </a:r>
            <a:endParaRPr lang="ru-RU" altLang="ru-RU" sz="3600"/>
          </a:p>
        </p:txBody>
      </p:sp>
      <p:sp>
        <p:nvSpPr>
          <p:cNvPr id="33795" name="Номер слайда 3">
            <a:extLst>
              <a:ext uri="{FF2B5EF4-FFF2-40B4-BE49-F238E27FC236}">
                <a16:creationId xmlns:a16="http://schemas.microsoft.com/office/drawing/2014/main" id="{215D7E77-9FB9-2D06-1258-E94ADB4D8B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A30C71-4A90-467D-9222-736D0C191B09}" type="slidenum">
              <a:rPr lang="ru-RU" altLang="ru-RU" sz="1200">
                <a:solidFill>
                  <a:srgbClr val="71A1D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ru-RU" altLang="ru-RU" sz="1200">
              <a:solidFill>
                <a:srgbClr val="71A1DC"/>
              </a:solidFill>
            </a:endParaRPr>
          </a:p>
        </p:txBody>
      </p:sp>
      <p:sp>
        <p:nvSpPr>
          <p:cNvPr id="33796" name="TextBox 4">
            <a:extLst>
              <a:ext uri="{FF2B5EF4-FFF2-40B4-BE49-F238E27FC236}">
                <a16:creationId xmlns:a16="http://schemas.microsoft.com/office/drawing/2014/main" id="{E15D7815-07E9-3777-6DE2-03F6BA835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1500188"/>
            <a:ext cx="85725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ru-RU" altLang="ru-RU" sz="2400"/>
              <a:t>Глаголы, используемые для перечисления вопросов, попутно рассматриваемых автором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EBA9417-779E-A7EC-5B2D-EB6FE7E17F84}"/>
              </a:ext>
            </a:extLst>
          </p:cNvPr>
          <p:cNvSpPr/>
          <p:nvPr/>
        </p:nvSpPr>
        <p:spPr>
          <a:xfrm>
            <a:off x="285750" y="2428875"/>
            <a:ext cx="8429625" cy="100012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(Кроме того) автор касается (чего); затрагивает, замечает (что); упоминает (о чем)</a:t>
            </a:r>
          </a:p>
        </p:txBody>
      </p:sp>
      <p:sp>
        <p:nvSpPr>
          <p:cNvPr id="33798" name="TextBox 6">
            <a:extLst>
              <a:ext uri="{FF2B5EF4-FFF2-40B4-BE49-F238E27FC236}">
                <a16:creationId xmlns:a16="http://schemas.microsoft.com/office/drawing/2014/main" id="{763EBEF1-FD87-7009-6E26-2444CA816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3643313"/>
            <a:ext cx="8501062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ru-RU" altLang="ru-RU" sz="2400"/>
              <a:t>Глаголы, используемые преимущественно в информационных статьях при характеристике авторами события, положения</a:t>
            </a:r>
            <a:br>
              <a:rPr lang="ru-RU" altLang="ru-RU" sz="2400"/>
            </a:br>
            <a:endParaRPr lang="ru-RU" altLang="ru-RU" sz="240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A8BAD49-138E-DA91-529E-9ABC9331C723}"/>
              </a:ext>
            </a:extLst>
          </p:cNvPr>
          <p:cNvSpPr/>
          <p:nvPr/>
        </p:nvSpPr>
        <p:spPr>
          <a:xfrm>
            <a:off x="357188" y="4714875"/>
            <a:ext cx="8501062" cy="17145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Автор описывает, рисует, освещает что; показывает картины жизни кого, чего; изображает положение где; сообщает последние новости, о последних новостях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>
            <a:extLst>
              <a:ext uri="{FF2B5EF4-FFF2-40B4-BE49-F238E27FC236}">
                <a16:creationId xmlns:a16="http://schemas.microsoft.com/office/drawing/2014/main" id="{78B888F3-C456-67B1-74F9-D7EA9F693B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600" b="1"/>
              <a:t>Определение</a:t>
            </a:r>
          </a:p>
        </p:txBody>
      </p:sp>
      <p:graphicFrame>
        <p:nvGraphicFramePr>
          <p:cNvPr id="4" name="Содержимое 3">
            <a:extLst>
              <a:ext uri="{FF2B5EF4-FFF2-40B4-BE49-F238E27FC236}">
                <a16:creationId xmlns:a16="http://schemas.microsoft.com/office/drawing/2014/main" id="{C04240DB-B2B4-14BC-1103-AC71B14D69B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8596" y="1214422"/>
          <a:ext cx="8501122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172" name="Номер слайда 4">
            <a:extLst>
              <a:ext uri="{FF2B5EF4-FFF2-40B4-BE49-F238E27FC236}">
                <a16:creationId xmlns:a16="http://schemas.microsoft.com/office/drawing/2014/main" id="{DFD38E16-4EF5-1764-67B1-028CF04B31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A479F5-30A6-41B0-ACE9-AFD5B7F7CF39}" type="slidenum">
              <a:rPr lang="ru-RU" altLang="ru-RU" sz="1200">
                <a:solidFill>
                  <a:srgbClr val="71A1D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altLang="ru-RU" sz="1200">
              <a:solidFill>
                <a:srgbClr val="71A1DC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2C4EE0-8239-41A8-9C6E-5566E71D06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882C4EE0-8239-41A8-9C6E-5566E71D06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882C4EE0-8239-41A8-9C6E-5566E71D06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A4B37B-2C7B-44C9-BFA0-F9D4C2458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graphicEl>
                                              <a:dgm id="{32A4B37B-2C7B-44C9-BFA0-F9D4C2458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32A4B37B-2C7B-44C9-BFA0-F9D4C2458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5DB51D-6629-4E70-9D78-903408C062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>
                                            <p:graphicEl>
                                              <a:dgm id="{505DB51D-6629-4E70-9D78-903408C062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graphicEl>
                                              <a:dgm id="{505DB51D-6629-4E70-9D78-903408C062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CDD0A4-0089-4006-8A92-F8A3335538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D1CDD0A4-0089-4006-8A92-F8A3335538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D1CDD0A4-0089-4006-8A92-F8A3335538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>
            <a:extLst>
              <a:ext uri="{FF2B5EF4-FFF2-40B4-BE49-F238E27FC236}">
                <a16:creationId xmlns:a16="http://schemas.microsoft.com/office/drawing/2014/main" id="{C1CF1927-BAA4-DB35-9DCD-E52370770C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600" b="1"/>
              <a:t>Группы глаголов, употребляемые при реферировании</a:t>
            </a:r>
            <a:endParaRPr lang="ru-RU" altLang="ru-RU" sz="3600"/>
          </a:p>
        </p:txBody>
      </p:sp>
      <p:sp>
        <p:nvSpPr>
          <p:cNvPr id="34819" name="Номер слайда 3">
            <a:extLst>
              <a:ext uri="{FF2B5EF4-FFF2-40B4-BE49-F238E27FC236}">
                <a16:creationId xmlns:a16="http://schemas.microsoft.com/office/drawing/2014/main" id="{19266A79-30A3-5314-3A22-880BD44F12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90C302C-0A84-4A63-A006-1225CB8C4D69}" type="slidenum">
              <a:rPr lang="ru-RU" altLang="ru-RU" sz="1200">
                <a:solidFill>
                  <a:srgbClr val="71A1D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ru-RU" altLang="ru-RU" sz="1200">
              <a:solidFill>
                <a:srgbClr val="71A1DC"/>
              </a:solidFill>
            </a:endParaRPr>
          </a:p>
        </p:txBody>
      </p:sp>
      <p:sp>
        <p:nvSpPr>
          <p:cNvPr id="34820" name="TextBox 4">
            <a:extLst>
              <a:ext uri="{FF2B5EF4-FFF2-40B4-BE49-F238E27FC236}">
                <a16:creationId xmlns:a16="http://schemas.microsoft.com/office/drawing/2014/main" id="{92EF052C-3D25-5CA7-6654-848FA997C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1571625"/>
            <a:ext cx="85725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ru-RU" altLang="ru-RU" sz="2400"/>
              <a:t>Глаголы, фиксирующие аргументацию автора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4C92F8F-AE12-0D6F-C02A-4DAFDBA6B5F5}"/>
              </a:ext>
            </a:extLst>
          </p:cNvPr>
          <p:cNvSpPr/>
          <p:nvPr/>
        </p:nvSpPr>
        <p:spPr>
          <a:xfrm>
            <a:off x="357188" y="2071688"/>
            <a:ext cx="8429625" cy="192881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Автор приводит что (примеры, таблицы); ссылается, опирается ... на что; базируется на чем; аргументирует, иллюстрирует, подтверждает, доказывает ... что чем; сравнивает, сопоставляет, соотносит ... что с чем; противопоставляет ... что чему</a:t>
            </a:r>
          </a:p>
        </p:txBody>
      </p:sp>
      <p:sp>
        <p:nvSpPr>
          <p:cNvPr id="34822" name="TextBox 6">
            <a:extLst>
              <a:ext uri="{FF2B5EF4-FFF2-40B4-BE49-F238E27FC236}">
                <a16:creationId xmlns:a16="http://schemas.microsoft.com/office/drawing/2014/main" id="{6E415B13-B074-6E39-90D6-C53949C92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4071938"/>
            <a:ext cx="8501062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ru-RU" altLang="ru-RU" sz="2400"/>
              <a:t>Глаголы, передающие мысли, особо выделяемые автором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274DCF8-A2EB-A986-12C7-A4391F066303}"/>
              </a:ext>
            </a:extLst>
          </p:cNvPr>
          <p:cNvSpPr/>
          <p:nvPr/>
        </p:nvSpPr>
        <p:spPr>
          <a:xfrm>
            <a:off x="357188" y="4500563"/>
            <a:ext cx="8501062" cy="214312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Автор выделяет, отмечает, подчеркивает, указывает... на что, останавливается ... на чем; возвращается ... к чему.</a:t>
            </a:r>
            <a:br>
              <a:rPr lang="ru-RU" dirty="0"/>
            </a:br>
            <a:r>
              <a:rPr lang="ru-RU" dirty="0"/>
              <a:t>Автор обращает внимание... на что; уделяет внимание чему сосредоточивает, концентрирует, заостряет, акцентирует... внимание ...на чем</a:t>
            </a:r>
          </a:p>
        </p:txBody>
      </p:sp>
    </p:spTree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>
            <a:extLst>
              <a:ext uri="{FF2B5EF4-FFF2-40B4-BE49-F238E27FC236}">
                <a16:creationId xmlns:a16="http://schemas.microsoft.com/office/drawing/2014/main" id="{3F2F3898-F1B3-AC16-3B35-43FC28C45A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600" b="1"/>
              <a:t>Группы глаголов, употребляемые при реферировании</a:t>
            </a:r>
            <a:endParaRPr lang="ru-RU" altLang="ru-RU" sz="3600"/>
          </a:p>
        </p:txBody>
      </p:sp>
      <p:sp>
        <p:nvSpPr>
          <p:cNvPr id="35843" name="Номер слайда 3">
            <a:extLst>
              <a:ext uri="{FF2B5EF4-FFF2-40B4-BE49-F238E27FC236}">
                <a16:creationId xmlns:a16="http://schemas.microsoft.com/office/drawing/2014/main" id="{5458623C-841F-DFC0-A868-02CF48933C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E7FCBC-91BD-41EC-8F7E-8BD15D9C4350}" type="slidenum">
              <a:rPr lang="ru-RU" altLang="ru-RU" sz="1200">
                <a:solidFill>
                  <a:srgbClr val="71A1D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ru-RU" altLang="ru-RU" sz="1200">
              <a:solidFill>
                <a:srgbClr val="71A1DC"/>
              </a:solidFill>
            </a:endParaRPr>
          </a:p>
        </p:txBody>
      </p:sp>
      <p:sp>
        <p:nvSpPr>
          <p:cNvPr id="35844" name="TextBox 4">
            <a:extLst>
              <a:ext uri="{FF2B5EF4-FFF2-40B4-BE49-F238E27FC236}">
                <a16:creationId xmlns:a16="http://schemas.microsoft.com/office/drawing/2014/main" id="{A79215C8-8B90-C48E-C68D-4802598EC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1357313"/>
            <a:ext cx="85725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ru-RU" altLang="ru-RU" sz="2400"/>
              <a:t>Глаголы, используемые для обобщений, выводов, подведения итогов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59F7518-5F72-CB45-4396-10EC6EDB1B33}"/>
              </a:ext>
            </a:extLst>
          </p:cNvPr>
          <p:cNvSpPr/>
          <p:nvPr/>
        </p:nvSpPr>
        <p:spPr>
          <a:xfrm>
            <a:off x="285750" y="2428875"/>
            <a:ext cx="8429625" cy="100012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Автор делает вывод, приходит к выводу, подводит итоги, подытоживает, обобщает, суммирует ... что. Можно сделать вывод...</a:t>
            </a:r>
          </a:p>
        </p:txBody>
      </p:sp>
      <p:sp>
        <p:nvSpPr>
          <p:cNvPr id="35846" name="TextBox 6">
            <a:extLst>
              <a:ext uri="{FF2B5EF4-FFF2-40B4-BE49-F238E27FC236}">
                <a16:creationId xmlns:a16="http://schemas.microsoft.com/office/drawing/2014/main" id="{DB2230D9-C99A-E21B-AEA2-B736E3E93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3643313"/>
            <a:ext cx="8501062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ru-RU" altLang="ru-RU" sz="2400"/>
              <a:t>Глаголы, употребляющиеся при реферировании статей полемического, критического характера</a:t>
            </a:r>
            <a:br>
              <a:rPr lang="ru-RU" altLang="ru-RU" sz="2400"/>
            </a:br>
            <a:endParaRPr lang="ru-RU" altLang="ru-RU" sz="240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A02CAB0-10B1-12DD-9B0C-FC8745303525}"/>
              </a:ext>
            </a:extLst>
          </p:cNvPr>
          <p:cNvSpPr/>
          <p:nvPr/>
        </p:nvSpPr>
        <p:spPr>
          <a:xfrm>
            <a:off x="357188" y="4714875"/>
            <a:ext cx="8501062" cy="17145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Одобрять, защищать, отстаивать ... что, кого; соглашаться с чем, с кем; стоять на стороне ... чего, кого; разделять (чье) ч пение; доказывать ... что, кому; убеждать ... в чем, кого</a:t>
            </a:r>
          </a:p>
        </p:txBody>
      </p:sp>
    </p:spTree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>
            <a:extLst>
              <a:ext uri="{FF2B5EF4-FFF2-40B4-BE49-F238E27FC236}">
                <a16:creationId xmlns:a16="http://schemas.microsoft.com/office/drawing/2014/main" id="{E3A7ADB9-6AC4-6D59-DC57-50F4711477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600" b="1"/>
              <a:t>Критерии оценки реферата</a:t>
            </a:r>
          </a:p>
        </p:txBody>
      </p:sp>
      <p:graphicFrame>
        <p:nvGraphicFramePr>
          <p:cNvPr id="5" name="Содержимое 4">
            <a:extLst>
              <a:ext uri="{FF2B5EF4-FFF2-40B4-BE49-F238E27FC236}">
                <a16:creationId xmlns:a16="http://schemas.microsoft.com/office/drawing/2014/main" id="{CA975931-48C7-02E8-8FED-A50B047A158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4282" y="1500174"/>
          <a:ext cx="6572296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6868" name="Номер слайда 3">
            <a:extLst>
              <a:ext uri="{FF2B5EF4-FFF2-40B4-BE49-F238E27FC236}">
                <a16:creationId xmlns:a16="http://schemas.microsoft.com/office/drawing/2014/main" id="{C5ECBE39-6BFA-F9D0-F4CF-A97524D9D7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4F8337-0BC8-420A-8AF5-8F4020B8EDCB}" type="slidenum">
              <a:rPr lang="ru-RU" altLang="ru-RU" sz="1200">
                <a:solidFill>
                  <a:srgbClr val="71A1D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ru-RU" altLang="ru-RU" sz="1200">
              <a:solidFill>
                <a:srgbClr val="71A1DC"/>
              </a:solidFill>
            </a:endParaRPr>
          </a:p>
        </p:txBody>
      </p:sp>
      <p:pic>
        <p:nvPicPr>
          <p:cNvPr id="6" name="Рисунок 5" descr="MC900295479.WMF">
            <a:extLst>
              <a:ext uri="{FF2B5EF4-FFF2-40B4-BE49-F238E27FC236}">
                <a16:creationId xmlns:a16="http://schemas.microsoft.com/office/drawing/2014/main" id="{58B8EB4A-4F34-900D-2576-1124CA1E6B03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94764" y="4429132"/>
            <a:ext cx="2749236" cy="2141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28A8F98-1503-4CF4-9AE2-E313E74FE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E28A8F98-1503-4CF4-9AE2-E313E74FE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E28A8F98-1503-4CF4-9AE2-E313E74FE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B3AA8D1-C10C-4E2F-92C8-51CCD92626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9B3AA8D1-C10C-4E2F-92C8-51CCD92626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9B3AA8D1-C10C-4E2F-92C8-51CCD92626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CCD483-416D-47EF-B39C-50864DB4E2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42CCD483-416D-47EF-B39C-50864DB4E2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42CCD483-416D-47EF-B39C-50864DB4E2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E96787F-7EE8-41DE-845F-626F5D1D41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0E96787F-7EE8-41DE-845F-626F5D1D41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0E96787F-7EE8-41DE-845F-626F5D1D41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9F86037-AAAD-4BF3-9FAB-A41E6CB30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59F86037-AAAD-4BF3-9FAB-A41E6CB30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59F86037-AAAD-4BF3-9FAB-A41E6CB30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9C3A51-1E9F-4A09-9ACA-92792ED320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E39C3A51-1E9F-4A09-9ACA-92792ED320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E39C3A51-1E9F-4A09-9ACA-92792ED320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>
            <a:extLst>
              <a:ext uri="{FF2B5EF4-FFF2-40B4-BE49-F238E27FC236}">
                <a16:creationId xmlns:a16="http://schemas.microsoft.com/office/drawing/2014/main" id="{4A478D45-9C6E-5178-BD83-43EE6C5C82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600" b="1"/>
              <a:t>Критерии оценки реферата</a:t>
            </a:r>
          </a:p>
        </p:txBody>
      </p:sp>
      <p:graphicFrame>
        <p:nvGraphicFramePr>
          <p:cNvPr id="5" name="Содержимое 4">
            <a:extLst>
              <a:ext uri="{FF2B5EF4-FFF2-40B4-BE49-F238E27FC236}">
                <a16:creationId xmlns:a16="http://schemas.microsoft.com/office/drawing/2014/main" id="{D497938C-FBCA-378D-4484-2A5C48D76CF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85720" y="1357298"/>
          <a:ext cx="7143800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7892" name="Номер слайда 3">
            <a:extLst>
              <a:ext uri="{FF2B5EF4-FFF2-40B4-BE49-F238E27FC236}">
                <a16:creationId xmlns:a16="http://schemas.microsoft.com/office/drawing/2014/main" id="{0E3982CF-3B9D-489D-A7AE-F95580C719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064EFA-A9BC-479B-B27C-5C0EC5AE47DF}" type="slidenum">
              <a:rPr lang="ru-RU" altLang="ru-RU" sz="1200">
                <a:solidFill>
                  <a:srgbClr val="71A1D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ru-RU" altLang="ru-RU" sz="1200">
              <a:solidFill>
                <a:srgbClr val="71A1DC"/>
              </a:solidFill>
            </a:endParaRPr>
          </a:p>
        </p:txBody>
      </p:sp>
      <p:pic>
        <p:nvPicPr>
          <p:cNvPr id="6" name="Рисунок 5" descr="MP900399745.JPG">
            <a:extLst>
              <a:ext uri="{FF2B5EF4-FFF2-40B4-BE49-F238E27FC236}">
                <a16:creationId xmlns:a16="http://schemas.microsoft.com/office/drawing/2014/main" id="{0BE7A909-9ABA-276A-77D0-18FD4004816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15140" y="4786322"/>
            <a:ext cx="2428860" cy="172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8C19C7F-A6CF-48BF-AA33-876C63C467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98C19C7F-A6CF-48BF-AA33-876C63C467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98C19C7F-A6CF-48BF-AA33-876C63C467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15F1F48-8653-4206-BCDB-2DF5A99AF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115F1F48-8653-4206-BCDB-2DF5A99AF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115F1F48-8653-4206-BCDB-2DF5A99AF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51A5C46-0AEC-4B4C-AF2A-614C9A7CA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851A5C46-0AEC-4B4C-AF2A-614C9A7CA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851A5C46-0AEC-4B4C-AF2A-614C9A7CA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C8841FE-924E-4547-B0F7-57B8752375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CC8841FE-924E-4547-B0F7-57B8752375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CC8841FE-924E-4547-B0F7-57B8752375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48F4C2-803C-4D24-AE9C-1A730D1AEF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9A48F4C2-803C-4D24-AE9C-1A730D1AEF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9A48F4C2-803C-4D24-AE9C-1A730D1AEF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4FDC92A-5057-472F-9C87-881413DC6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B4FDC92A-5057-472F-9C87-881413DC6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B4FDC92A-5057-472F-9C87-881413DC6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EA0E67-42A2-436A-AF4E-2DE632EE56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7BEA0E67-42A2-436A-AF4E-2DE632EE56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7BEA0E67-42A2-436A-AF4E-2DE632EE56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715211-1A88-43C9-B347-82B87560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graphicEl>
                                              <a:dgm id="{E0715211-1A88-43C9-B347-82B87560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E0715211-1A88-43C9-B347-82B87560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>
            <a:extLst>
              <a:ext uri="{FF2B5EF4-FFF2-40B4-BE49-F238E27FC236}">
                <a16:creationId xmlns:a16="http://schemas.microsoft.com/office/drawing/2014/main" id="{762B3F75-D49A-7B29-530D-0EA5794AE8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7250" y="214313"/>
            <a:ext cx="7620000" cy="1397000"/>
          </a:xfrm>
        </p:spPr>
        <p:txBody>
          <a:bodyPr/>
          <a:lstStyle/>
          <a:p>
            <a:pPr algn="ctr"/>
            <a:r>
              <a:rPr lang="ru-RU" altLang="ru-RU" sz="3600" b="1"/>
              <a:t>Отличие реферата от других форм сжатого описания документа</a:t>
            </a:r>
          </a:p>
        </p:txBody>
      </p:sp>
      <p:graphicFrame>
        <p:nvGraphicFramePr>
          <p:cNvPr id="5" name="Содержимое 4">
            <a:extLst>
              <a:ext uri="{FF2B5EF4-FFF2-40B4-BE49-F238E27FC236}">
                <a16:creationId xmlns:a16="http://schemas.microsoft.com/office/drawing/2014/main" id="{79928FCF-2840-2A18-8E1B-2AE5B48DC77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8596" y="1714488"/>
          <a:ext cx="8429684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8916" name="Номер слайда 3">
            <a:extLst>
              <a:ext uri="{FF2B5EF4-FFF2-40B4-BE49-F238E27FC236}">
                <a16:creationId xmlns:a16="http://schemas.microsoft.com/office/drawing/2014/main" id="{27A6803B-E6C9-F018-A81F-6A42AC2257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68F6BF-8BC2-428B-B9B0-FDE4B3504585}" type="slidenum">
              <a:rPr lang="ru-RU" altLang="ru-RU" sz="1200">
                <a:solidFill>
                  <a:srgbClr val="71A1D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ru-RU" altLang="ru-RU" sz="1200">
              <a:solidFill>
                <a:srgbClr val="71A1DC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A725A6F-DBB1-45AD-8CBB-9E203298B7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4A725A6F-DBB1-45AD-8CBB-9E203298B7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4A725A6F-DBB1-45AD-8CBB-9E203298B7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BFF696-7D48-469D-BC76-A147EDA5DF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43BFF696-7D48-469D-BC76-A147EDA5DF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43BFF696-7D48-469D-BC76-A147EDA5DF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E5256F-2B72-4E8A-A25C-D0967D3C40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9DE5256F-2B72-4E8A-A25C-D0967D3C40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9DE5256F-2B72-4E8A-A25C-D0967D3C40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7E5F8F1-ABC1-4D36-B31F-85260C4C4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A7E5F8F1-ABC1-4D36-B31F-85260C4C4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A7E5F8F1-ABC1-4D36-B31F-85260C4C4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038F55D-8564-4304-A7C4-1BE3E3C2B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A038F55D-8564-4304-A7C4-1BE3E3C2B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A038F55D-8564-4304-A7C4-1BE3E3C2B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694F379-EBFF-4028-8882-FE4B1EA09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6694F379-EBFF-4028-8882-FE4B1EA09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6694F379-EBFF-4028-8882-FE4B1EA09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>
            <a:extLst>
              <a:ext uri="{FF2B5EF4-FFF2-40B4-BE49-F238E27FC236}">
                <a16:creationId xmlns:a16="http://schemas.microsoft.com/office/drawing/2014/main" id="{9ACB48FF-9C18-C002-E9E2-B92BA1CAA3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0063" y="2071688"/>
            <a:ext cx="5257800" cy="1930400"/>
          </a:xfrm>
        </p:spPr>
        <p:txBody>
          <a:bodyPr/>
          <a:lstStyle/>
          <a:p>
            <a:r>
              <a:rPr lang="ru-RU" altLang="ru-RU"/>
              <a:t>Спасибо за внимание!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DE698B46-98D4-6AB1-D7C8-91DA657F03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7250" y="-214313"/>
            <a:ext cx="7620000" cy="1397001"/>
          </a:xfrm>
        </p:spPr>
        <p:txBody>
          <a:bodyPr/>
          <a:lstStyle/>
          <a:p>
            <a:pPr algn="ctr"/>
            <a:r>
              <a:rPr lang="ru-RU" altLang="ru-RU" sz="3600" b="1"/>
              <a:t>Определение</a:t>
            </a:r>
          </a:p>
        </p:txBody>
      </p:sp>
      <p:graphicFrame>
        <p:nvGraphicFramePr>
          <p:cNvPr id="6" name="Содержимое 5">
            <a:extLst>
              <a:ext uri="{FF2B5EF4-FFF2-40B4-BE49-F238E27FC236}">
                <a16:creationId xmlns:a16="http://schemas.microsoft.com/office/drawing/2014/main" id="{4E63358B-583D-CA58-2E52-2C5991BF485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57158" y="1285860"/>
          <a:ext cx="8572560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196" name="Номер слайда 3">
            <a:extLst>
              <a:ext uri="{FF2B5EF4-FFF2-40B4-BE49-F238E27FC236}">
                <a16:creationId xmlns:a16="http://schemas.microsoft.com/office/drawing/2014/main" id="{FBFFAD69-92B4-56AE-0A81-39EAFD839F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ADCD63-072B-4C72-AB98-E6CA17111300}" type="slidenum">
              <a:rPr lang="ru-RU" altLang="ru-RU" sz="1200">
                <a:solidFill>
                  <a:srgbClr val="71A1D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altLang="ru-RU" sz="1200">
              <a:solidFill>
                <a:srgbClr val="71A1DC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57E0126-E6EE-4B71-9507-EC216548ED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757E0126-E6EE-4B71-9507-EC216548ED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757E0126-E6EE-4B71-9507-EC216548ED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AEC1B33-AD3B-4BA6-A6BC-2ABC25613E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dgm id="{CAEC1B33-AD3B-4BA6-A6BC-2ABC25613E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CAEC1B33-AD3B-4BA6-A6BC-2ABC25613E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B013ED4-CE5B-4CAB-8862-9D1BBD6510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8B013ED4-CE5B-4CAB-8862-9D1BBD6510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8B013ED4-CE5B-4CAB-8862-9D1BBD6510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D1B68BE-E283-4EB7-9FB8-7F3632B7C2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graphicEl>
                                              <a:dgm id="{9D1B68BE-E283-4EB7-9FB8-7F3632B7C2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9D1B68BE-E283-4EB7-9FB8-7F3632B7C2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715E3B1-CE21-4C87-8A1D-9991D1F9A7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3715E3B1-CE21-4C87-8A1D-9991D1F9A7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3715E3B1-CE21-4C87-8A1D-9991D1F9A7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126852F-EB3A-4468-88EE-2149C5C050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0126852F-EB3A-4468-88EE-2149C5C050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graphicEl>
                                              <a:dgm id="{0126852F-EB3A-4468-88EE-2149C5C050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BCBACE5-9C7A-4D39-8476-9130AC1F3A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dgm id="{FBCBACE5-9C7A-4D39-8476-9130AC1F3A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FBCBACE5-9C7A-4D39-8476-9130AC1F3A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BBEC596-718F-487F-949A-E761665832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graphicEl>
                                              <a:dgm id="{6BBEC596-718F-487F-949A-E761665832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graphicEl>
                                              <a:dgm id="{6BBEC596-718F-487F-949A-E761665832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>
            <a:extLst>
              <a:ext uri="{FF2B5EF4-FFF2-40B4-BE49-F238E27FC236}">
                <a16:creationId xmlns:a16="http://schemas.microsoft.com/office/drawing/2014/main" id="{631AF23E-67EB-A679-0521-85577F22BE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8688" y="-428625"/>
            <a:ext cx="7620000" cy="1397000"/>
          </a:xfrm>
        </p:spPr>
        <p:txBody>
          <a:bodyPr/>
          <a:lstStyle/>
          <a:p>
            <a:pPr algn="ctr"/>
            <a:r>
              <a:rPr lang="ru-RU" altLang="ru-RU" sz="3600" b="1"/>
              <a:t>Функции реферата</a:t>
            </a:r>
          </a:p>
        </p:txBody>
      </p:sp>
      <p:graphicFrame>
        <p:nvGraphicFramePr>
          <p:cNvPr id="6" name="Содержимое 5">
            <a:extLst>
              <a:ext uri="{FF2B5EF4-FFF2-40B4-BE49-F238E27FC236}">
                <a16:creationId xmlns:a16="http://schemas.microsoft.com/office/drawing/2014/main" id="{13579D94-C42A-90E0-C361-367580C5EA2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85720" y="857232"/>
          <a:ext cx="8643998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220" name="Номер слайда 3">
            <a:extLst>
              <a:ext uri="{FF2B5EF4-FFF2-40B4-BE49-F238E27FC236}">
                <a16:creationId xmlns:a16="http://schemas.microsoft.com/office/drawing/2014/main" id="{E87FCC8E-1CA0-6B2E-247B-EBAF72D3D8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22F12D6-AAA9-422A-845F-0F8715501688}" type="slidenum">
              <a:rPr lang="ru-RU" altLang="ru-RU" sz="1200">
                <a:solidFill>
                  <a:srgbClr val="71A1D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altLang="ru-RU" sz="1200">
              <a:solidFill>
                <a:srgbClr val="71A1DC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959A025-95F2-4034-AB20-EB29C4DF65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5959A025-95F2-4034-AB20-EB29C4DF65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5959A025-95F2-4034-AB20-EB29C4DF65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231D927-0E80-41CF-8CE7-1F27D6DF7D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dgm id="{8231D927-0E80-41CF-8CE7-1F27D6DF7D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8231D927-0E80-41CF-8CE7-1F27D6DF7D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20E0DDB-12DC-4B6F-A5DE-7B4A227669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C20E0DDB-12DC-4B6F-A5DE-7B4A227669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C20E0DDB-12DC-4B6F-A5DE-7B4A227669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B5529AB-E9A3-4FAC-A00F-00E186B29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graphicEl>
                                              <a:dgm id="{EB5529AB-E9A3-4FAC-A00F-00E186B29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EB5529AB-E9A3-4FAC-A00F-00E186B29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38536E-6A72-4042-B44C-27FFE2856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2A38536E-6A72-4042-B44C-27FFE2856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2A38536E-6A72-4042-B44C-27FFE2856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F74C566-52A1-4297-9EA1-BFA5BE64B6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3F74C566-52A1-4297-9EA1-BFA5BE64B6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graphicEl>
                                              <a:dgm id="{3F74C566-52A1-4297-9EA1-BFA5BE64B6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9F61934-0844-4D2E-8E39-1615EF6D2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dgm id="{F9F61934-0844-4D2E-8E39-1615EF6D2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F9F61934-0844-4D2E-8E39-1615EF6D2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99CDA57-5534-4131-AE12-68DD6C2D3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graphicEl>
                                              <a:dgm id="{F99CDA57-5534-4131-AE12-68DD6C2D3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graphicEl>
                                              <a:dgm id="{F99CDA57-5534-4131-AE12-68DD6C2D3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B5E581D-0328-4266-9C6A-666979C50B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graphicEl>
                                              <a:dgm id="{9B5E581D-0328-4266-9C6A-666979C50B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graphicEl>
                                              <a:dgm id="{9B5E581D-0328-4266-9C6A-666979C50B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005D708-C2AD-4336-AC47-ADFFEE4EF0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graphicEl>
                                              <a:dgm id="{2005D708-C2AD-4336-AC47-ADFFEE4EF0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graphicEl>
                                              <a:dgm id="{2005D708-C2AD-4336-AC47-ADFFEE4EF0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484C70-F3EE-4A3A-8164-5D6EFFE04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graphicEl>
                                              <a:dgm id="{78484C70-F3EE-4A3A-8164-5D6EFFE04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graphicEl>
                                              <a:dgm id="{78484C70-F3EE-4A3A-8164-5D6EFFE04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5D53E2-39E2-431F-AB04-362BC8F50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graphicEl>
                                              <a:dgm id="{305D53E2-39E2-431F-AB04-362BC8F50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graphicEl>
                                              <a:dgm id="{305D53E2-39E2-431F-AB04-362BC8F50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id="{FD107C3C-9F4A-C9E7-9545-A3E4F7112B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7250" y="-500063"/>
            <a:ext cx="7620000" cy="1397001"/>
          </a:xfrm>
        </p:spPr>
        <p:txBody>
          <a:bodyPr/>
          <a:lstStyle/>
          <a:p>
            <a:pPr algn="ctr"/>
            <a:r>
              <a:rPr lang="ru-RU" altLang="ru-RU" sz="3600" b="1"/>
              <a:t>Виды рефератов</a:t>
            </a:r>
          </a:p>
        </p:txBody>
      </p:sp>
      <p:graphicFrame>
        <p:nvGraphicFramePr>
          <p:cNvPr id="6" name="Содержимое 5">
            <a:extLst>
              <a:ext uri="{FF2B5EF4-FFF2-40B4-BE49-F238E27FC236}">
                <a16:creationId xmlns:a16="http://schemas.microsoft.com/office/drawing/2014/main" id="{F275E125-161E-CEC1-5B11-EB84B78D59F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57158" y="-285776"/>
          <a:ext cx="8643998" cy="8215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44" name="Номер слайда 3">
            <a:extLst>
              <a:ext uri="{FF2B5EF4-FFF2-40B4-BE49-F238E27FC236}">
                <a16:creationId xmlns:a16="http://schemas.microsoft.com/office/drawing/2014/main" id="{2C862E4F-0CB6-2409-AC1E-5E27C5852D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CE9B2A-B4E0-460C-B9DE-CC78BC1F5938}" type="slidenum">
              <a:rPr lang="ru-RU" altLang="ru-RU" sz="1200">
                <a:solidFill>
                  <a:srgbClr val="71A1D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altLang="ru-RU" sz="1200">
              <a:solidFill>
                <a:srgbClr val="71A1DC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B4B637E-55F9-4947-912E-52CFBE67DC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2B4B637E-55F9-4947-912E-52CFBE67DC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2B4B637E-55F9-4947-912E-52CFBE67DC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687C4B-DEB3-45FB-92CA-D81AD29673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dgm id="{05687C4B-DEB3-45FB-92CA-D81AD29673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05687C4B-DEB3-45FB-92CA-D81AD29673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3E43046-CA43-44E6-83CC-9557AB1B86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A3E43046-CA43-44E6-83CC-9557AB1B86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A3E43046-CA43-44E6-83CC-9557AB1B86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8EE3691-2C79-4ECB-AFB9-96485D217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graphicEl>
                                              <a:dgm id="{D8EE3691-2C79-4ECB-AFB9-96485D217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D8EE3691-2C79-4ECB-AFB9-96485D217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1445290-CF06-4F03-AD0B-B4D8595030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81445290-CF06-4F03-AD0B-B4D8595030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81445290-CF06-4F03-AD0B-B4D8595030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7B85E0-FFD0-4CE8-AF21-6B890D7E0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787B85E0-FFD0-4CE8-AF21-6B890D7E0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graphicEl>
                                              <a:dgm id="{787B85E0-FFD0-4CE8-AF21-6B890D7E0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92C542-DB2C-44D0-946A-AD4381BEB1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dgm id="{6092C542-DB2C-44D0-946A-AD4381BEB1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6092C542-DB2C-44D0-946A-AD4381BEB1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29F25FC-E079-4B2F-914D-E0725BCAA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graphicEl>
                                              <a:dgm id="{C29F25FC-E079-4B2F-914D-E0725BCAA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graphicEl>
                                              <a:dgm id="{C29F25FC-E079-4B2F-914D-E0725BCAA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6A62292-F836-4943-B906-6590117E8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graphicEl>
                                              <a:dgm id="{06A62292-F836-4943-B906-6590117E8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graphicEl>
                                              <a:dgm id="{06A62292-F836-4943-B906-6590117E8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5AFE9B4-46CB-4E3C-BAE0-295AC49D07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graphicEl>
                                              <a:dgm id="{35AFE9B4-46CB-4E3C-BAE0-295AC49D07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graphicEl>
                                              <a:dgm id="{35AFE9B4-46CB-4E3C-BAE0-295AC49D07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429AE43-D3A0-41F2-BD4B-B09A6640E8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graphicEl>
                                              <a:dgm id="{5429AE43-D3A0-41F2-BD4B-B09A6640E8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graphicEl>
                                              <a:dgm id="{5429AE43-D3A0-41F2-BD4B-B09A6640E8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6B9E005-CFB3-4859-971F-7467631EF4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graphicEl>
                                              <a:dgm id="{B6B9E005-CFB3-4859-971F-7467631EF4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graphicEl>
                                              <a:dgm id="{B6B9E005-CFB3-4859-971F-7467631EF4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2F5A27F-D1D0-452E-A441-C168C0AEA8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graphicEl>
                                              <a:dgm id="{12F5A27F-D1D0-452E-A441-C168C0AEA8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graphicEl>
                                              <a:dgm id="{12F5A27F-D1D0-452E-A441-C168C0AEA8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7CE267B-8C56-4673-B0A4-275F046C2F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>
                                            <p:graphicEl>
                                              <a:dgm id="{37CE267B-8C56-4673-B0A4-275F046C2F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graphicEl>
                                              <a:dgm id="{37CE267B-8C56-4673-B0A4-275F046C2F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7CC3712-9DC6-4028-A6F8-6B1884CC8A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>
                                            <p:graphicEl>
                                              <a:dgm id="{87CC3712-9DC6-4028-A6F8-6B1884CC8A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>
                                            <p:graphicEl>
                                              <a:dgm id="{87CC3712-9DC6-4028-A6F8-6B1884CC8A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A0199D4-A69A-4F95-9899-5835007B5E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">
                                            <p:graphicEl>
                                              <a:dgm id="{1A0199D4-A69A-4F95-9899-5835007B5E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">
                                            <p:graphicEl>
                                              <a:dgm id="{1A0199D4-A69A-4F95-9899-5835007B5E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id="{34800D41-CFF0-56A0-1F8E-8CFF5D4EAE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600" b="1"/>
              <a:t>Структура реферата</a:t>
            </a:r>
          </a:p>
        </p:txBody>
      </p:sp>
      <p:graphicFrame>
        <p:nvGraphicFramePr>
          <p:cNvPr id="6" name="Содержимое 5">
            <a:extLst>
              <a:ext uri="{FF2B5EF4-FFF2-40B4-BE49-F238E27FC236}">
                <a16:creationId xmlns:a16="http://schemas.microsoft.com/office/drawing/2014/main" id="{7D47CAED-32DC-AB2F-6D9B-FD1DF08A796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4282" y="1701800"/>
          <a:ext cx="8643998" cy="4799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268" name="Номер слайда 3">
            <a:extLst>
              <a:ext uri="{FF2B5EF4-FFF2-40B4-BE49-F238E27FC236}">
                <a16:creationId xmlns:a16="http://schemas.microsoft.com/office/drawing/2014/main" id="{0D7EBF90-8241-DD44-3865-03C2DB51CA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8A9223E-0CF8-4EE0-8494-B08334FC4299}" type="slidenum">
              <a:rPr lang="ru-RU" altLang="ru-RU" sz="1200">
                <a:solidFill>
                  <a:srgbClr val="71A1D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altLang="ru-RU" sz="1200">
              <a:solidFill>
                <a:srgbClr val="71A1DC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7008A9D-3D44-4B2B-8A97-B057D786A2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47008A9D-3D44-4B2B-8A97-B057D786A2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47008A9D-3D44-4B2B-8A97-B057D786A2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DCA12CF-8D77-46ED-BEC5-2CCC5A201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dgm id="{6DCA12CF-8D77-46ED-BEC5-2CCC5A201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6DCA12CF-8D77-46ED-BEC5-2CCC5A201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65883EE-AECC-4ADE-ADE1-65E4CA667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B65883EE-AECC-4ADE-ADE1-65E4CA667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B65883EE-AECC-4ADE-ADE1-65E4CA667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28952D9-872A-41B2-B86D-B54CE66CF5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graphicEl>
                                              <a:dgm id="{228952D9-872A-41B2-B86D-B54CE66CF5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228952D9-872A-41B2-B86D-B54CE66CF5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E16D714-9CB1-4BCB-AA5F-FC35AFFE25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1E16D714-9CB1-4BCB-AA5F-FC35AFFE25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1E16D714-9CB1-4BCB-AA5F-FC35AFFE25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61D14FE4-4698-2121-686F-597B152850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5813" y="-214313"/>
            <a:ext cx="7620000" cy="1397001"/>
          </a:xfrm>
        </p:spPr>
        <p:txBody>
          <a:bodyPr/>
          <a:lstStyle/>
          <a:p>
            <a:pPr algn="ctr"/>
            <a:r>
              <a:rPr lang="ru-RU" altLang="ru-RU" sz="3600" b="1"/>
              <a:t>Структура реферата</a:t>
            </a:r>
          </a:p>
        </p:txBody>
      </p:sp>
      <p:graphicFrame>
        <p:nvGraphicFramePr>
          <p:cNvPr id="6" name="Содержимое 5">
            <a:extLst>
              <a:ext uri="{FF2B5EF4-FFF2-40B4-BE49-F238E27FC236}">
                <a16:creationId xmlns:a16="http://schemas.microsoft.com/office/drawing/2014/main" id="{C16B8B44-03EE-AD14-7F32-680D6F4B1BA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85720" y="1428736"/>
          <a:ext cx="8643998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292" name="Номер слайда 3">
            <a:extLst>
              <a:ext uri="{FF2B5EF4-FFF2-40B4-BE49-F238E27FC236}">
                <a16:creationId xmlns:a16="http://schemas.microsoft.com/office/drawing/2014/main" id="{AA282761-9F0C-961C-A1DA-5EB0B8B3D9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5D6430B-ABE5-48FF-A16D-0A68A3445150}" type="slidenum">
              <a:rPr lang="ru-RU" altLang="ru-RU" sz="1200">
                <a:solidFill>
                  <a:srgbClr val="71A1D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altLang="ru-RU" sz="1200">
              <a:solidFill>
                <a:srgbClr val="71A1DC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3BA50C6-EF64-40DD-BFD7-C7620EDF7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E3BA50C6-EF64-40DD-BFD7-C7620EDF7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E3BA50C6-EF64-40DD-BFD7-C7620EDF7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D9AF75D-F6D1-41AD-89C0-74D980422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dgm id="{4D9AF75D-F6D1-41AD-89C0-74D980422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4D9AF75D-F6D1-41AD-89C0-74D980422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044C86-1F67-45A8-B884-972AAE2B85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13044C86-1F67-45A8-B884-972AAE2B85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13044C86-1F67-45A8-B884-972AAE2B85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6E12853-2488-402A-8346-5D54A68594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graphicEl>
                                              <a:dgm id="{F6E12853-2488-402A-8346-5D54A68594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F6E12853-2488-402A-8346-5D54A68594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>
            <a:extLst>
              <a:ext uri="{FF2B5EF4-FFF2-40B4-BE49-F238E27FC236}">
                <a16:creationId xmlns:a16="http://schemas.microsoft.com/office/drawing/2014/main" id="{63DB1581-B524-2AE4-1E4A-C8D21609D8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4000" b="1"/>
              <a:t>Структура реферата</a:t>
            </a:r>
          </a:p>
        </p:txBody>
      </p:sp>
      <p:graphicFrame>
        <p:nvGraphicFramePr>
          <p:cNvPr id="6" name="Содержимое 5">
            <a:extLst>
              <a:ext uri="{FF2B5EF4-FFF2-40B4-BE49-F238E27FC236}">
                <a16:creationId xmlns:a16="http://schemas.microsoft.com/office/drawing/2014/main" id="{484004DB-1758-B305-70AD-09AFB58147A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85720" y="1357298"/>
          <a:ext cx="8643998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316" name="Номер слайда 3">
            <a:extLst>
              <a:ext uri="{FF2B5EF4-FFF2-40B4-BE49-F238E27FC236}">
                <a16:creationId xmlns:a16="http://schemas.microsoft.com/office/drawing/2014/main" id="{0D4BCD1E-DA95-9847-D457-6918DB82A4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EC6FEA-DB34-4672-9AE0-401F2171937F}" type="slidenum">
              <a:rPr lang="ru-RU" altLang="ru-RU" sz="1200">
                <a:solidFill>
                  <a:srgbClr val="71A1D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altLang="ru-RU" sz="1200">
              <a:solidFill>
                <a:srgbClr val="71A1DC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E3E5382-2B55-4F06-95C9-930F3FBDB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8E3E5382-2B55-4F06-95C9-930F3FBDB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8E3E5382-2B55-4F06-95C9-930F3FBDB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FD0DE2D-9990-4AE9-93D3-299F4F36EF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dgm id="{AFD0DE2D-9990-4AE9-93D3-299F4F36EF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AFD0DE2D-9990-4AE9-93D3-299F4F36EF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4B6873-ED94-435D-8A25-8EC1CCE297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424B6873-ED94-435D-8A25-8EC1CCE297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424B6873-ED94-435D-8A25-8EC1CCE297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5F3C251-2A44-472B-8189-0695C2D742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2254</Words>
  <Application>Microsoft Office PowerPoint</Application>
  <PresentationFormat>Экран (4:3)</PresentationFormat>
  <Paragraphs>200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0" baseType="lpstr">
      <vt:lpstr>Calibri</vt:lpstr>
      <vt:lpstr>Arial</vt:lpstr>
      <vt:lpstr>Calibri Light</vt:lpstr>
      <vt:lpstr>Century Gothic</vt:lpstr>
      <vt:lpstr>Тема Office</vt:lpstr>
      <vt:lpstr>Казахский Национальный Университет имени аль-Фараби</vt:lpstr>
      <vt:lpstr>Презентация PowerPoint</vt:lpstr>
      <vt:lpstr>Определение</vt:lpstr>
      <vt:lpstr>Определение</vt:lpstr>
      <vt:lpstr>Функции реферата</vt:lpstr>
      <vt:lpstr>Виды рефератов</vt:lpstr>
      <vt:lpstr>Структура реферата</vt:lpstr>
      <vt:lpstr>Структура реферата</vt:lpstr>
      <vt:lpstr>Структура реферата</vt:lpstr>
      <vt:lpstr>Цель реферата</vt:lpstr>
      <vt:lpstr>Этапы работы над рефератом</vt:lpstr>
      <vt:lpstr>Первый этап</vt:lpstr>
      <vt:lpstr>Первый этап</vt:lpstr>
      <vt:lpstr>Первый этап</vt:lpstr>
      <vt:lpstr>Первый этап</vt:lpstr>
      <vt:lpstr>Второй этап</vt:lpstr>
      <vt:lpstr>Второй этап</vt:lpstr>
      <vt:lpstr>Введение</vt:lpstr>
      <vt:lpstr>Основная часть</vt:lpstr>
      <vt:lpstr>Заключение и список литературы</vt:lpstr>
      <vt:lpstr>Требования к оформлению реферата</vt:lpstr>
      <vt:lpstr>Типичные ошибки</vt:lpstr>
      <vt:lpstr>Особенности языкового стиля реферата</vt:lpstr>
      <vt:lpstr>Особенности языкового стиля реферата</vt:lpstr>
      <vt:lpstr>Особенности языкового стиля реферата</vt:lpstr>
      <vt:lpstr>Конструкции, связывающие все композиционные части схемы-модели реферата</vt:lpstr>
      <vt:lpstr>Конструкции, связывающие все композиционные части схемы-модели реферата</vt:lpstr>
      <vt:lpstr>Группы глаголов, употребляемые при реферировании</vt:lpstr>
      <vt:lpstr>Группы глаголов, употребляемые при реферировании</vt:lpstr>
      <vt:lpstr>Группы глаголов, употребляемые при реферировании</vt:lpstr>
      <vt:lpstr>Группы глаголов, употребляемые при реферировании</vt:lpstr>
      <vt:lpstr>Критерии оценки реферата</vt:lpstr>
      <vt:lpstr>Критерии оценки реферата</vt:lpstr>
      <vt:lpstr>Отличие реферата от других форм сжатого описания документа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2012-10-14T10:56:18Z</dcterms:created>
  <dcterms:modified xsi:type="dcterms:W3CDTF">2024-09-30T07:18:14Z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